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65" r:id="rId4"/>
    <p:sldId id="263" r:id="rId6"/>
    <p:sldId id="273" r:id="rId7"/>
    <p:sldId id="290" r:id="rId8"/>
    <p:sldId id="291" r:id="rId9"/>
    <p:sldId id="298" r:id="rId10"/>
    <p:sldId id="305" r:id="rId11"/>
    <p:sldId id="307" r:id="rId12"/>
    <p:sldId id="267" r:id="rId13"/>
  </p:sldIdLst>
  <p:sldSz cx="9592945" cy="539559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王倩倩" initials="Wq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00E4"/>
    <a:srgbClr val="1F2DA8"/>
    <a:srgbClr val="0400B1"/>
    <a:srgbClr val="F2F2F2"/>
    <a:srgbClr val="7DCDFF"/>
    <a:srgbClr val="9BD9FF"/>
    <a:srgbClr val="8A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36"/>
  </p:normalViewPr>
  <p:slideViewPr>
    <p:cSldViewPr>
      <p:cViewPr>
        <p:scale>
          <a:sx n="75" d="100"/>
          <a:sy n="75" d="100"/>
        </p:scale>
        <p:origin x="1176" y="704"/>
      </p:cViewPr>
      <p:guideLst>
        <p:guide orient="horz" pos="1716"/>
        <p:guide pos="304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FEC91-376F-4B3F-A168-65C97BFAF6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28F52-921D-4B5E-90E1-89DF6F6F58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9904" y="1676400"/>
            <a:ext cx="8153456" cy="11557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38322" y="3057525"/>
            <a:ext cx="6716619" cy="13795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20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1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620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82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03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23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44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6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55598" y="215900"/>
            <a:ext cx="2158224" cy="46037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9443" y="215900"/>
            <a:ext cx="6333660" cy="46037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9158" y="883082"/>
            <a:ext cx="7194947" cy="1878577"/>
          </a:xfrm>
        </p:spPr>
        <p:txBody>
          <a:bodyPr anchor="b"/>
          <a:lstStyle>
            <a:lvl1pPr algn="ctr">
              <a:defRPr sz="47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99158" y="2834104"/>
            <a:ext cx="7194947" cy="1302763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410" indent="0" algn="ctr">
              <a:buNone/>
              <a:defRPr sz="1575"/>
            </a:lvl2pPr>
            <a:lvl3pPr marL="719455" indent="0" algn="ctr">
              <a:buNone/>
              <a:defRPr sz="1415"/>
            </a:lvl3pPr>
            <a:lvl4pPr marL="1078865" indent="0" algn="ctr">
              <a:buNone/>
              <a:defRPr sz="1260"/>
            </a:lvl4pPr>
            <a:lvl5pPr marL="1438910" indent="0" algn="ctr">
              <a:buNone/>
              <a:defRPr sz="1260"/>
            </a:lvl5pPr>
            <a:lvl6pPr marL="1798320" indent="0" algn="ctr">
              <a:buNone/>
              <a:defRPr sz="1260"/>
            </a:lvl6pPr>
            <a:lvl7pPr marL="2158365" indent="0" algn="ctr">
              <a:buNone/>
              <a:defRPr sz="1260"/>
            </a:lvl7pPr>
            <a:lvl8pPr marL="2517775" indent="0" algn="ctr">
              <a:buNone/>
              <a:defRPr sz="1260"/>
            </a:lvl8pPr>
            <a:lvl9pPr marL="2877820" indent="0" algn="ctr">
              <a:buNone/>
              <a:defRPr sz="126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143D-C007-4F7D-8B9B-81A7FCC12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CE68-6336-48CD-AE7B-F127D826D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143D-C007-4F7D-8B9B-81A7FCC12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CE68-6336-48CD-AE7B-F127D826D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541" y="1345232"/>
            <a:ext cx="8274189" cy="2244550"/>
          </a:xfrm>
        </p:spPr>
        <p:txBody>
          <a:bodyPr anchor="b"/>
          <a:lstStyle>
            <a:lvl1pPr>
              <a:defRPr sz="47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541" y="3611016"/>
            <a:ext cx="8274189" cy="1180356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59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455" indent="0">
              <a:buNone/>
              <a:defRPr sz="1415">
                <a:solidFill>
                  <a:schemeClr val="tx1">
                    <a:tint val="75000"/>
                  </a:schemeClr>
                </a:solidFill>
              </a:defRPr>
            </a:lvl3pPr>
            <a:lvl4pPr marL="107886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891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832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836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77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782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143D-C007-4F7D-8B9B-81A7FCC12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CE68-6336-48CD-AE7B-F127D826D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59537" y="1436412"/>
            <a:ext cx="4077137" cy="342365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56589" y="1436412"/>
            <a:ext cx="4077137" cy="342365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143D-C007-4F7D-8B9B-81A7FCC12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CE68-6336-48CD-AE7B-F127D826D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787" y="287283"/>
            <a:ext cx="8274189" cy="10429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0787" y="1322748"/>
            <a:ext cx="4058400" cy="64825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410" indent="0">
              <a:buNone/>
              <a:defRPr sz="1575" b="1"/>
            </a:lvl2pPr>
            <a:lvl3pPr marL="719455" indent="0">
              <a:buNone/>
              <a:defRPr sz="1415" b="1"/>
            </a:lvl3pPr>
            <a:lvl4pPr marL="1078865" indent="0">
              <a:buNone/>
              <a:defRPr sz="1260" b="1"/>
            </a:lvl4pPr>
            <a:lvl5pPr marL="1438910" indent="0">
              <a:buNone/>
              <a:defRPr sz="1260" b="1"/>
            </a:lvl5pPr>
            <a:lvl6pPr marL="1798320" indent="0">
              <a:buNone/>
              <a:defRPr sz="1260" b="1"/>
            </a:lvl6pPr>
            <a:lvl7pPr marL="2158365" indent="0">
              <a:buNone/>
              <a:defRPr sz="1260" b="1"/>
            </a:lvl7pPr>
            <a:lvl8pPr marL="2517775" indent="0">
              <a:buNone/>
              <a:defRPr sz="1260" b="1"/>
            </a:lvl8pPr>
            <a:lvl9pPr marL="2877820" indent="0">
              <a:buNone/>
              <a:defRPr sz="126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60787" y="1971007"/>
            <a:ext cx="4058400" cy="289905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56590" y="1322748"/>
            <a:ext cx="4078386" cy="64825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410" indent="0">
              <a:buNone/>
              <a:defRPr sz="1575" b="1"/>
            </a:lvl2pPr>
            <a:lvl3pPr marL="719455" indent="0">
              <a:buNone/>
              <a:defRPr sz="1415" b="1"/>
            </a:lvl3pPr>
            <a:lvl4pPr marL="1078865" indent="0">
              <a:buNone/>
              <a:defRPr sz="1260" b="1"/>
            </a:lvl4pPr>
            <a:lvl5pPr marL="1438910" indent="0">
              <a:buNone/>
              <a:defRPr sz="1260" b="1"/>
            </a:lvl5pPr>
            <a:lvl6pPr marL="1798320" indent="0">
              <a:buNone/>
              <a:defRPr sz="1260" b="1"/>
            </a:lvl6pPr>
            <a:lvl7pPr marL="2158365" indent="0">
              <a:buNone/>
              <a:defRPr sz="1260" b="1"/>
            </a:lvl7pPr>
            <a:lvl8pPr marL="2517775" indent="0">
              <a:buNone/>
              <a:defRPr sz="1260" b="1"/>
            </a:lvl8pPr>
            <a:lvl9pPr marL="2877820" indent="0">
              <a:buNone/>
              <a:defRPr sz="126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56590" y="1971007"/>
            <a:ext cx="4078386" cy="289905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143D-C007-4F7D-8B9B-81A7FCC12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CE68-6336-48CD-AE7B-F127D826D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143D-C007-4F7D-8B9B-81A7FCC12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CE68-6336-48CD-AE7B-F127D826D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143D-C007-4F7D-8B9B-81A7FCC12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CE68-6336-48CD-AE7B-F127D826D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787" y="359728"/>
            <a:ext cx="3094077" cy="1259046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8386" y="776912"/>
            <a:ext cx="4856589" cy="3834596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60787" y="1618774"/>
            <a:ext cx="3094077" cy="2998979"/>
          </a:xfrm>
        </p:spPr>
        <p:txBody>
          <a:bodyPr/>
          <a:lstStyle>
            <a:lvl1pPr marL="0" indent="0">
              <a:buNone/>
              <a:defRPr sz="1260"/>
            </a:lvl1pPr>
            <a:lvl2pPr marL="359410" indent="0">
              <a:buNone/>
              <a:defRPr sz="1100"/>
            </a:lvl2pPr>
            <a:lvl3pPr marL="719455" indent="0">
              <a:buNone/>
              <a:defRPr sz="945"/>
            </a:lvl3pPr>
            <a:lvl4pPr marL="1078865" indent="0">
              <a:buNone/>
              <a:defRPr sz="785"/>
            </a:lvl4pPr>
            <a:lvl5pPr marL="1438910" indent="0">
              <a:buNone/>
              <a:defRPr sz="785"/>
            </a:lvl5pPr>
            <a:lvl6pPr marL="1798320" indent="0">
              <a:buNone/>
              <a:defRPr sz="785"/>
            </a:lvl6pPr>
            <a:lvl7pPr marL="2158365" indent="0">
              <a:buNone/>
              <a:defRPr sz="785"/>
            </a:lvl7pPr>
            <a:lvl8pPr marL="2517775" indent="0">
              <a:buNone/>
              <a:defRPr sz="785"/>
            </a:lvl8pPr>
            <a:lvl9pPr marL="2877820" indent="0">
              <a:buNone/>
              <a:defRPr sz="78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143D-C007-4F7D-8B9B-81A7FCC12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CE68-6336-48CD-AE7B-F127D826D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787" y="359728"/>
            <a:ext cx="3094077" cy="1259046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78386" y="776912"/>
            <a:ext cx="4856589" cy="3834596"/>
          </a:xfrm>
        </p:spPr>
        <p:txBody>
          <a:bodyPr anchor="t"/>
          <a:lstStyle>
            <a:lvl1pPr marL="0" indent="0">
              <a:buNone/>
              <a:defRPr sz="2520"/>
            </a:lvl1pPr>
            <a:lvl2pPr marL="359410" indent="0">
              <a:buNone/>
              <a:defRPr sz="2205"/>
            </a:lvl2pPr>
            <a:lvl3pPr marL="719455" indent="0">
              <a:buNone/>
              <a:defRPr sz="1890"/>
            </a:lvl3pPr>
            <a:lvl4pPr marL="1078865" indent="0">
              <a:buNone/>
              <a:defRPr sz="1575"/>
            </a:lvl4pPr>
            <a:lvl5pPr marL="1438910" indent="0">
              <a:buNone/>
              <a:defRPr sz="1575"/>
            </a:lvl5pPr>
            <a:lvl6pPr marL="1798320" indent="0">
              <a:buNone/>
              <a:defRPr sz="1575"/>
            </a:lvl6pPr>
            <a:lvl7pPr marL="2158365" indent="0">
              <a:buNone/>
              <a:defRPr sz="1575"/>
            </a:lvl7pPr>
            <a:lvl8pPr marL="2517775" indent="0">
              <a:buNone/>
              <a:defRPr sz="1575"/>
            </a:lvl8pPr>
            <a:lvl9pPr marL="2877820" indent="0">
              <a:buNone/>
              <a:defRPr sz="157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60787" y="1618774"/>
            <a:ext cx="3094077" cy="2998979"/>
          </a:xfrm>
        </p:spPr>
        <p:txBody>
          <a:bodyPr/>
          <a:lstStyle>
            <a:lvl1pPr marL="0" indent="0">
              <a:buNone/>
              <a:defRPr sz="1260"/>
            </a:lvl1pPr>
            <a:lvl2pPr marL="359410" indent="0">
              <a:buNone/>
              <a:defRPr sz="1100"/>
            </a:lvl2pPr>
            <a:lvl3pPr marL="719455" indent="0">
              <a:buNone/>
              <a:defRPr sz="945"/>
            </a:lvl3pPr>
            <a:lvl4pPr marL="1078865" indent="0">
              <a:buNone/>
              <a:defRPr sz="785"/>
            </a:lvl4pPr>
            <a:lvl5pPr marL="1438910" indent="0">
              <a:buNone/>
              <a:defRPr sz="785"/>
            </a:lvl5pPr>
            <a:lvl6pPr marL="1798320" indent="0">
              <a:buNone/>
              <a:defRPr sz="785"/>
            </a:lvl6pPr>
            <a:lvl7pPr marL="2158365" indent="0">
              <a:buNone/>
              <a:defRPr sz="785"/>
            </a:lvl7pPr>
            <a:lvl8pPr marL="2517775" indent="0">
              <a:buNone/>
              <a:defRPr sz="785"/>
            </a:lvl8pPr>
            <a:lvl9pPr marL="2877820" indent="0">
              <a:buNone/>
              <a:defRPr sz="78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143D-C007-4F7D-8B9B-81A7FCC12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CE68-6336-48CD-AE7B-F127D826D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143D-C007-4F7D-8B9B-81A7FCC12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CE68-6336-48CD-AE7B-F127D826D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5179" y="287282"/>
            <a:ext cx="2068547" cy="45727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9537" y="287282"/>
            <a:ext cx="6085726" cy="457278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143D-C007-4F7D-8B9B-81A7FCC12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CE68-6336-48CD-AE7B-F127D826D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8498" y="3467102"/>
            <a:ext cx="8153456" cy="1071563"/>
          </a:xfrm>
        </p:spPr>
        <p:txBody>
          <a:bodyPr anchor="t"/>
          <a:lstStyle>
            <a:lvl1pPr algn="l">
              <a:defRPr sz="2805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58498" y="2287588"/>
            <a:ext cx="8153456" cy="1179512"/>
          </a:xfrm>
        </p:spPr>
        <p:txBody>
          <a:bodyPr anchor="b"/>
          <a:lstStyle>
            <a:lvl1pPr marL="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1pPr>
            <a:lvl2pPr marL="320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2pPr>
            <a:lvl3pPr marL="64135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3pPr>
            <a:lvl4pPr marL="962025" indent="0">
              <a:buNone/>
              <a:defRPr sz="980">
                <a:solidFill>
                  <a:schemeClr val="tx1">
                    <a:tint val="75000"/>
                  </a:schemeClr>
                </a:solidFill>
              </a:defRPr>
            </a:lvl4pPr>
            <a:lvl5pPr marL="1282700" indent="0">
              <a:buNone/>
              <a:defRPr sz="980">
                <a:solidFill>
                  <a:schemeClr val="tx1">
                    <a:tint val="75000"/>
                  </a:schemeClr>
                </a:solidFill>
              </a:defRPr>
            </a:lvl5pPr>
            <a:lvl6pPr marL="1603375" indent="0">
              <a:buNone/>
              <a:defRPr sz="980">
                <a:solidFill>
                  <a:schemeClr val="tx1">
                    <a:tint val="75000"/>
                  </a:schemeClr>
                </a:solidFill>
              </a:defRPr>
            </a:lvl6pPr>
            <a:lvl7pPr marL="1923415" indent="0">
              <a:buNone/>
              <a:defRPr sz="980">
                <a:solidFill>
                  <a:schemeClr val="tx1">
                    <a:tint val="75000"/>
                  </a:schemeClr>
                </a:solidFill>
              </a:defRPr>
            </a:lvl7pPr>
            <a:lvl8pPr marL="2244090" indent="0">
              <a:buNone/>
              <a:defRPr sz="980">
                <a:solidFill>
                  <a:schemeClr val="tx1">
                    <a:tint val="75000"/>
                  </a:schemeClr>
                </a:solidFill>
              </a:defRPr>
            </a:lvl8pPr>
            <a:lvl9pPr marL="2564765" indent="0">
              <a:buNone/>
              <a:defRPr sz="9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9442" y="1258888"/>
            <a:ext cx="4245201" cy="3560762"/>
          </a:xfrm>
        </p:spPr>
        <p:txBody>
          <a:bodyPr/>
          <a:lstStyle>
            <a:lvl1pPr>
              <a:defRPr sz="1965"/>
            </a:lvl1pPr>
            <a:lvl2pPr>
              <a:defRPr sz="1685"/>
            </a:lvl2pPr>
            <a:lvl3pPr>
              <a:defRPr sz="1405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7139" y="1258888"/>
            <a:ext cx="4246684" cy="3560762"/>
          </a:xfrm>
        </p:spPr>
        <p:txBody>
          <a:bodyPr/>
          <a:lstStyle>
            <a:lvl1pPr>
              <a:defRPr sz="1965"/>
            </a:lvl1pPr>
            <a:lvl2pPr>
              <a:defRPr sz="1685"/>
            </a:lvl2pPr>
            <a:lvl3pPr>
              <a:defRPr sz="1405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9441" y="1208091"/>
            <a:ext cx="4239263" cy="503237"/>
          </a:xfrm>
        </p:spPr>
        <p:txBody>
          <a:bodyPr anchor="b"/>
          <a:lstStyle>
            <a:lvl1pPr marL="0" indent="0">
              <a:buNone/>
              <a:defRPr sz="1685" b="1"/>
            </a:lvl1pPr>
            <a:lvl2pPr marL="320675" indent="0">
              <a:buNone/>
              <a:defRPr sz="1405" b="1"/>
            </a:lvl2pPr>
            <a:lvl3pPr marL="641350" indent="0">
              <a:buNone/>
              <a:defRPr sz="1260" b="1"/>
            </a:lvl3pPr>
            <a:lvl4pPr marL="962025" indent="0">
              <a:buNone/>
              <a:defRPr sz="1120" b="1"/>
            </a:lvl4pPr>
            <a:lvl5pPr marL="1282700" indent="0">
              <a:buNone/>
              <a:defRPr sz="1120" b="1"/>
            </a:lvl5pPr>
            <a:lvl6pPr marL="1603375" indent="0">
              <a:buNone/>
              <a:defRPr sz="1120" b="1"/>
            </a:lvl6pPr>
            <a:lvl7pPr marL="1923415" indent="0">
              <a:buNone/>
              <a:defRPr sz="1120" b="1"/>
            </a:lvl7pPr>
            <a:lvl8pPr marL="2244090" indent="0">
              <a:buNone/>
              <a:defRPr sz="1120" b="1"/>
            </a:lvl8pPr>
            <a:lvl9pPr marL="2564765" indent="0">
              <a:buNone/>
              <a:defRPr sz="112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9441" y="1711328"/>
            <a:ext cx="4239263" cy="3108325"/>
          </a:xfrm>
        </p:spPr>
        <p:txBody>
          <a:bodyPr/>
          <a:lstStyle>
            <a:lvl1pPr>
              <a:defRPr sz="1685"/>
            </a:lvl1pPr>
            <a:lvl2pPr>
              <a:defRPr sz="1405"/>
            </a:lvl2pPr>
            <a:lvl3pPr>
              <a:defRPr sz="1260"/>
            </a:lvl3pPr>
            <a:lvl4pPr>
              <a:defRPr sz="1120"/>
            </a:lvl4pPr>
            <a:lvl5pPr>
              <a:defRPr sz="1120"/>
            </a:lvl5pPr>
            <a:lvl6pPr>
              <a:defRPr sz="1120"/>
            </a:lvl6pPr>
            <a:lvl7pPr>
              <a:defRPr sz="1120"/>
            </a:lvl7pPr>
            <a:lvl8pPr>
              <a:defRPr sz="1120"/>
            </a:lvl8pPr>
            <a:lvl9pPr>
              <a:defRPr sz="112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873077" y="1208091"/>
            <a:ext cx="4240747" cy="503237"/>
          </a:xfrm>
        </p:spPr>
        <p:txBody>
          <a:bodyPr anchor="b"/>
          <a:lstStyle>
            <a:lvl1pPr marL="0" indent="0">
              <a:buNone/>
              <a:defRPr sz="1685" b="1"/>
            </a:lvl1pPr>
            <a:lvl2pPr marL="320675" indent="0">
              <a:buNone/>
              <a:defRPr sz="1405" b="1"/>
            </a:lvl2pPr>
            <a:lvl3pPr marL="641350" indent="0">
              <a:buNone/>
              <a:defRPr sz="1260" b="1"/>
            </a:lvl3pPr>
            <a:lvl4pPr marL="962025" indent="0">
              <a:buNone/>
              <a:defRPr sz="1120" b="1"/>
            </a:lvl4pPr>
            <a:lvl5pPr marL="1282700" indent="0">
              <a:buNone/>
              <a:defRPr sz="1120" b="1"/>
            </a:lvl5pPr>
            <a:lvl6pPr marL="1603375" indent="0">
              <a:buNone/>
              <a:defRPr sz="1120" b="1"/>
            </a:lvl6pPr>
            <a:lvl7pPr marL="1923415" indent="0">
              <a:buNone/>
              <a:defRPr sz="1120" b="1"/>
            </a:lvl7pPr>
            <a:lvl8pPr marL="2244090" indent="0">
              <a:buNone/>
              <a:defRPr sz="1120" b="1"/>
            </a:lvl8pPr>
            <a:lvl9pPr marL="2564765" indent="0">
              <a:buNone/>
              <a:defRPr sz="112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73077" y="1711328"/>
            <a:ext cx="4240747" cy="3108325"/>
          </a:xfrm>
        </p:spPr>
        <p:txBody>
          <a:bodyPr/>
          <a:lstStyle>
            <a:lvl1pPr>
              <a:defRPr sz="1685"/>
            </a:lvl1pPr>
            <a:lvl2pPr>
              <a:defRPr sz="1405"/>
            </a:lvl2pPr>
            <a:lvl3pPr>
              <a:defRPr sz="1260"/>
            </a:lvl3pPr>
            <a:lvl4pPr>
              <a:defRPr sz="1120"/>
            </a:lvl4pPr>
            <a:lvl5pPr>
              <a:defRPr sz="1120"/>
            </a:lvl5pPr>
            <a:lvl6pPr>
              <a:defRPr sz="1120"/>
            </a:lvl6pPr>
            <a:lvl7pPr>
              <a:defRPr sz="1120"/>
            </a:lvl7pPr>
            <a:lvl8pPr>
              <a:defRPr sz="1120"/>
            </a:lvl8pPr>
            <a:lvl9pPr>
              <a:defRPr sz="112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42" y="214313"/>
            <a:ext cx="3155698" cy="914400"/>
          </a:xfrm>
        </p:spPr>
        <p:txBody>
          <a:bodyPr anchor="b"/>
          <a:lstStyle>
            <a:lvl1pPr algn="l">
              <a:defRPr sz="140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50919" y="214316"/>
            <a:ext cx="5362905" cy="4605337"/>
          </a:xfrm>
        </p:spPr>
        <p:txBody>
          <a:bodyPr/>
          <a:lstStyle>
            <a:lvl1pPr>
              <a:defRPr sz="2245"/>
            </a:lvl1pPr>
            <a:lvl2pPr>
              <a:defRPr sz="1965"/>
            </a:lvl2pPr>
            <a:lvl3pPr>
              <a:defRPr sz="1685"/>
            </a:lvl3pPr>
            <a:lvl4pPr>
              <a:defRPr sz="1405"/>
            </a:lvl4pPr>
            <a:lvl5pPr>
              <a:defRPr sz="1405"/>
            </a:lvl5pPr>
            <a:lvl6pPr>
              <a:defRPr sz="1405"/>
            </a:lvl6pPr>
            <a:lvl7pPr>
              <a:defRPr sz="1405"/>
            </a:lvl7pPr>
            <a:lvl8pPr>
              <a:defRPr sz="1405"/>
            </a:lvl8pPr>
            <a:lvl9pPr>
              <a:defRPr sz="140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9442" y="1128716"/>
            <a:ext cx="3155698" cy="3690937"/>
          </a:xfrm>
        </p:spPr>
        <p:txBody>
          <a:bodyPr/>
          <a:lstStyle>
            <a:lvl1pPr marL="0" indent="0">
              <a:buNone/>
              <a:defRPr sz="980"/>
            </a:lvl1pPr>
            <a:lvl2pPr marL="320675" indent="0">
              <a:buNone/>
              <a:defRPr sz="840"/>
            </a:lvl2pPr>
            <a:lvl3pPr marL="641350" indent="0">
              <a:buNone/>
              <a:defRPr sz="700"/>
            </a:lvl3pPr>
            <a:lvl4pPr marL="962025" indent="0">
              <a:buNone/>
              <a:defRPr sz="630"/>
            </a:lvl4pPr>
            <a:lvl5pPr marL="1282700" indent="0">
              <a:buNone/>
              <a:defRPr sz="630"/>
            </a:lvl5pPr>
            <a:lvl6pPr marL="1603375" indent="0">
              <a:buNone/>
              <a:defRPr sz="630"/>
            </a:lvl6pPr>
            <a:lvl7pPr marL="1923415" indent="0">
              <a:buNone/>
              <a:defRPr sz="630"/>
            </a:lvl7pPr>
            <a:lvl8pPr marL="2244090" indent="0">
              <a:buNone/>
              <a:defRPr sz="630"/>
            </a:lvl8pPr>
            <a:lvl9pPr marL="2564765" indent="0">
              <a:buNone/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80654" y="3776666"/>
            <a:ext cx="5756254" cy="446087"/>
          </a:xfrm>
        </p:spPr>
        <p:txBody>
          <a:bodyPr anchor="b"/>
          <a:lstStyle>
            <a:lvl1pPr algn="l">
              <a:defRPr sz="140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80654" y="482603"/>
            <a:ext cx="5756254" cy="3236913"/>
          </a:xfrm>
        </p:spPr>
        <p:txBody>
          <a:bodyPr/>
          <a:lstStyle>
            <a:lvl1pPr marL="0" indent="0">
              <a:buNone/>
              <a:defRPr sz="2245"/>
            </a:lvl1pPr>
            <a:lvl2pPr marL="320675" indent="0">
              <a:buNone/>
              <a:defRPr sz="1965"/>
            </a:lvl2pPr>
            <a:lvl3pPr marL="641350" indent="0">
              <a:buNone/>
              <a:defRPr sz="1685"/>
            </a:lvl3pPr>
            <a:lvl4pPr marL="962025" indent="0">
              <a:buNone/>
              <a:defRPr sz="1405"/>
            </a:lvl4pPr>
            <a:lvl5pPr marL="1282700" indent="0">
              <a:buNone/>
              <a:defRPr sz="1405"/>
            </a:lvl5pPr>
            <a:lvl6pPr marL="1603375" indent="0">
              <a:buNone/>
              <a:defRPr sz="1405"/>
            </a:lvl6pPr>
            <a:lvl7pPr marL="1923415" indent="0">
              <a:buNone/>
              <a:defRPr sz="1405"/>
            </a:lvl7pPr>
            <a:lvl8pPr marL="2244090" indent="0">
              <a:buNone/>
              <a:defRPr sz="1405"/>
            </a:lvl8pPr>
            <a:lvl9pPr marL="2564765" indent="0">
              <a:buNone/>
              <a:defRPr sz="140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80654" y="4222753"/>
            <a:ext cx="5756254" cy="633413"/>
          </a:xfrm>
        </p:spPr>
        <p:txBody>
          <a:bodyPr/>
          <a:lstStyle>
            <a:lvl1pPr marL="0" indent="0">
              <a:buNone/>
              <a:defRPr sz="980"/>
            </a:lvl1pPr>
            <a:lvl2pPr marL="320675" indent="0">
              <a:buNone/>
              <a:defRPr sz="840"/>
            </a:lvl2pPr>
            <a:lvl3pPr marL="641350" indent="0">
              <a:buNone/>
              <a:defRPr sz="700"/>
            </a:lvl3pPr>
            <a:lvl4pPr marL="962025" indent="0">
              <a:buNone/>
              <a:defRPr sz="630"/>
            </a:lvl4pPr>
            <a:lvl5pPr marL="1282700" indent="0">
              <a:buNone/>
              <a:defRPr sz="630"/>
            </a:lvl5pPr>
            <a:lvl6pPr marL="1603375" indent="0">
              <a:buNone/>
              <a:defRPr sz="630"/>
            </a:lvl6pPr>
            <a:lvl7pPr marL="1923415" indent="0">
              <a:buNone/>
              <a:defRPr sz="630"/>
            </a:lvl7pPr>
            <a:lvl8pPr marL="2244090" indent="0">
              <a:buNone/>
              <a:defRPr sz="630"/>
            </a:lvl8pPr>
            <a:lvl9pPr marL="2564765" indent="0">
              <a:buNone/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9441" y="215903"/>
            <a:ext cx="8634381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9441" y="1258888"/>
            <a:ext cx="8634381" cy="356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9442" y="5000625"/>
            <a:ext cx="2238378" cy="287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77415" y="5000625"/>
            <a:ext cx="3038436" cy="287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75444" y="5000625"/>
            <a:ext cx="2238378" cy="287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41350" rtl="0" eaLnBrk="1" latinLnBrk="0" hangingPunct="1">
        <a:spcBef>
          <a:spcPct val="0"/>
        </a:spcBef>
        <a:buNone/>
        <a:defRPr sz="30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665" indent="-240665" algn="l" defTabSz="641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45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00660" algn="l" defTabSz="64135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65" kern="1200">
          <a:solidFill>
            <a:schemeClr val="tx1"/>
          </a:solidFill>
          <a:latin typeface="+mn-lt"/>
          <a:ea typeface="+mn-ea"/>
          <a:cs typeface="+mn-cs"/>
        </a:defRPr>
      </a:lvl2pPr>
      <a:lvl3pPr marL="801370" indent="-160020" algn="l" defTabSz="641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85" kern="1200">
          <a:solidFill>
            <a:schemeClr val="tx1"/>
          </a:solidFill>
          <a:latin typeface="+mn-lt"/>
          <a:ea typeface="+mn-ea"/>
          <a:cs typeface="+mn-cs"/>
        </a:defRPr>
      </a:lvl3pPr>
      <a:lvl4pPr marL="1122045" indent="-160020" algn="l" defTabSz="64135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5" kern="1200">
          <a:solidFill>
            <a:schemeClr val="tx1"/>
          </a:solidFill>
          <a:latin typeface="+mn-lt"/>
          <a:ea typeface="+mn-ea"/>
          <a:cs typeface="+mn-cs"/>
        </a:defRPr>
      </a:lvl4pPr>
      <a:lvl5pPr marL="1442720" indent="-160020" algn="l" defTabSz="64135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5" kern="1200">
          <a:solidFill>
            <a:schemeClr val="tx1"/>
          </a:solidFill>
          <a:latin typeface="+mn-lt"/>
          <a:ea typeface="+mn-ea"/>
          <a:cs typeface="+mn-cs"/>
        </a:defRPr>
      </a:lvl5pPr>
      <a:lvl6pPr marL="1763395" indent="-160020" algn="l" defTabSz="641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5" kern="1200">
          <a:solidFill>
            <a:schemeClr val="tx1"/>
          </a:solidFill>
          <a:latin typeface="+mn-lt"/>
          <a:ea typeface="+mn-ea"/>
          <a:cs typeface="+mn-cs"/>
        </a:defRPr>
      </a:lvl6pPr>
      <a:lvl7pPr marL="2084070" indent="-160020" algn="l" defTabSz="641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5" kern="1200">
          <a:solidFill>
            <a:schemeClr val="tx1"/>
          </a:solidFill>
          <a:latin typeface="+mn-lt"/>
          <a:ea typeface="+mn-ea"/>
          <a:cs typeface="+mn-cs"/>
        </a:defRPr>
      </a:lvl7pPr>
      <a:lvl8pPr marL="2404745" indent="-160020" algn="l" defTabSz="641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5" kern="1200">
          <a:solidFill>
            <a:schemeClr val="tx1"/>
          </a:solidFill>
          <a:latin typeface="+mn-lt"/>
          <a:ea typeface="+mn-ea"/>
          <a:cs typeface="+mn-cs"/>
        </a:defRPr>
      </a:lvl8pPr>
      <a:lvl9pPr marL="2725420" indent="-160020" algn="l" defTabSz="641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4135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1pPr>
      <a:lvl2pPr marL="320675" algn="l" defTabSz="64135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41350" algn="l" defTabSz="64135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962025" algn="l" defTabSz="64135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282700" algn="l" defTabSz="64135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603375" algn="l" defTabSz="64135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1923415" algn="l" defTabSz="64135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244090" algn="l" defTabSz="64135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564765" algn="l" defTabSz="64135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9537" y="287283"/>
            <a:ext cx="8274189" cy="104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9537" y="1436412"/>
            <a:ext cx="8274189" cy="3423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537" y="5001213"/>
            <a:ext cx="2158484" cy="2872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1E9A6-3BBE-4152-ABC2-7AF76252B6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77769" y="5001213"/>
            <a:ext cx="3237726" cy="2872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75242" y="5001213"/>
            <a:ext cx="2158484" cy="2872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A614B-7A5B-4F2F-9614-821D6EA51160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12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7850104" y="5002212"/>
            <a:ext cx="1524868" cy="228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直接连接符 7"/>
          <p:cNvCxnSpPr/>
          <p:nvPr userDrawn="1"/>
        </p:nvCxnSpPr>
        <p:spPr>
          <a:xfrm>
            <a:off x="7773869" y="5002212"/>
            <a:ext cx="0" cy="228666"/>
          </a:xfrm>
          <a:prstGeom prst="line">
            <a:avLst/>
          </a:prstGeom>
          <a:ln w="28575">
            <a:solidFill>
              <a:srgbClr val="7DC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715447" y="5002214"/>
            <a:ext cx="0" cy="22866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9455" rtl="0" eaLnBrk="1" latinLnBrk="0" hangingPunct="1">
        <a:lnSpc>
          <a:spcPct val="90000"/>
        </a:lnSpc>
        <a:spcBef>
          <a:spcPct val="0"/>
        </a:spcBef>
        <a:buNone/>
        <a:defRPr sz="34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705" indent="-179705" algn="l" defTabSz="719455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79705" algn="l" defTabSz="719455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160" indent="-179705" algn="l" defTabSz="719455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205" indent="-179705" algn="l" defTabSz="719455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618615" indent="-179705" algn="l" defTabSz="719455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978660" indent="-179705" algn="l" defTabSz="719455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338070" indent="-179705" algn="l" defTabSz="719455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698115" indent="-179705" algn="l" defTabSz="719455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3057525" indent="-179705" algn="l" defTabSz="719455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455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359410" algn="l" defTabSz="719455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2pPr>
      <a:lvl3pPr marL="719455" algn="l" defTabSz="719455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3pPr>
      <a:lvl4pPr marL="1078865" algn="l" defTabSz="719455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438910" algn="l" defTabSz="719455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798320" algn="l" defTabSz="719455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158365" algn="l" defTabSz="719455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517775" algn="l" defTabSz="719455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2877820" algn="l" defTabSz="719455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image" Target="../media/image4.png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2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4.xml"/><Relationship Id="rId3" Type="http://schemas.openxmlformats.org/officeDocument/2006/relationships/image" Target="../media/image5.png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26.xml"/><Relationship Id="rId19" Type="http://schemas.openxmlformats.org/officeDocument/2006/relationships/tags" Target="../tags/tag43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7" Type="http://schemas.openxmlformats.org/officeDocument/2006/relationships/slideLayout" Target="../slideLayouts/slideLayout18.xml"/><Relationship Id="rId46" Type="http://schemas.openxmlformats.org/officeDocument/2006/relationships/tags" Target="../tags/tag94.xml"/><Relationship Id="rId45" Type="http://schemas.openxmlformats.org/officeDocument/2006/relationships/tags" Target="../tags/tag93.xml"/><Relationship Id="rId44" Type="http://schemas.openxmlformats.org/officeDocument/2006/relationships/tags" Target="../tags/tag92.xml"/><Relationship Id="rId43" Type="http://schemas.openxmlformats.org/officeDocument/2006/relationships/tags" Target="../tags/tag91.xml"/><Relationship Id="rId42" Type="http://schemas.openxmlformats.org/officeDocument/2006/relationships/tags" Target="../tags/tag90.xml"/><Relationship Id="rId41" Type="http://schemas.openxmlformats.org/officeDocument/2006/relationships/tags" Target="../tags/tag89.xml"/><Relationship Id="rId40" Type="http://schemas.openxmlformats.org/officeDocument/2006/relationships/tags" Target="../tags/tag88.xml"/><Relationship Id="rId4" Type="http://schemas.openxmlformats.org/officeDocument/2006/relationships/tags" Target="../tags/tag52.xml"/><Relationship Id="rId39" Type="http://schemas.openxmlformats.org/officeDocument/2006/relationships/tags" Target="../tags/tag87.xml"/><Relationship Id="rId38" Type="http://schemas.openxmlformats.org/officeDocument/2006/relationships/tags" Target="../tags/tag86.xml"/><Relationship Id="rId37" Type="http://schemas.openxmlformats.org/officeDocument/2006/relationships/tags" Target="../tags/tag85.xml"/><Relationship Id="rId36" Type="http://schemas.openxmlformats.org/officeDocument/2006/relationships/tags" Target="../tags/tag84.xml"/><Relationship Id="rId35" Type="http://schemas.openxmlformats.org/officeDocument/2006/relationships/tags" Target="../tags/tag83.xml"/><Relationship Id="rId34" Type="http://schemas.openxmlformats.org/officeDocument/2006/relationships/tags" Target="../tags/tag82.xml"/><Relationship Id="rId33" Type="http://schemas.openxmlformats.org/officeDocument/2006/relationships/tags" Target="../tags/tag81.xml"/><Relationship Id="rId32" Type="http://schemas.openxmlformats.org/officeDocument/2006/relationships/tags" Target="../tags/tag80.xml"/><Relationship Id="rId31" Type="http://schemas.openxmlformats.org/officeDocument/2006/relationships/tags" Target="../tags/tag79.xml"/><Relationship Id="rId30" Type="http://schemas.openxmlformats.org/officeDocument/2006/relationships/tags" Target="../tags/tag78.xml"/><Relationship Id="rId3" Type="http://schemas.openxmlformats.org/officeDocument/2006/relationships/tags" Target="../tags/tag51.xml"/><Relationship Id="rId29" Type="http://schemas.openxmlformats.org/officeDocument/2006/relationships/tags" Target="../tags/tag77.xml"/><Relationship Id="rId28" Type="http://schemas.openxmlformats.org/officeDocument/2006/relationships/tags" Target="../tags/tag76.xml"/><Relationship Id="rId27" Type="http://schemas.openxmlformats.org/officeDocument/2006/relationships/tags" Target="../tags/tag75.xml"/><Relationship Id="rId26" Type="http://schemas.openxmlformats.org/officeDocument/2006/relationships/tags" Target="../tags/tag74.xml"/><Relationship Id="rId25" Type="http://schemas.openxmlformats.org/officeDocument/2006/relationships/tags" Target="../tags/tag73.xml"/><Relationship Id="rId24" Type="http://schemas.openxmlformats.org/officeDocument/2006/relationships/tags" Target="../tags/tag72.xml"/><Relationship Id="rId23" Type="http://schemas.openxmlformats.org/officeDocument/2006/relationships/tags" Target="../tags/tag71.xml"/><Relationship Id="rId22" Type="http://schemas.openxmlformats.org/officeDocument/2006/relationships/tags" Target="../tags/tag70.xml"/><Relationship Id="rId21" Type="http://schemas.openxmlformats.org/officeDocument/2006/relationships/tags" Target="../tags/tag69.xml"/><Relationship Id="rId20" Type="http://schemas.openxmlformats.org/officeDocument/2006/relationships/tags" Target="../tags/tag68.xml"/><Relationship Id="rId2" Type="http://schemas.openxmlformats.org/officeDocument/2006/relationships/tags" Target="../tags/tag50.xml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tags" Target="../tags/tag49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96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tags" Target="../tags/tag9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111.xml"/><Relationship Id="rId14" Type="http://schemas.openxmlformats.org/officeDocument/2006/relationships/tags" Target="../tags/tag110.xml"/><Relationship Id="rId13" Type="http://schemas.openxmlformats.org/officeDocument/2006/relationships/tags" Target="../tags/tag109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tags" Target="../tags/tag9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tags" Target="../tags/tag11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6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Administrator\Desktop\aa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87128" y="264"/>
            <a:ext cx="7716376" cy="5395384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1864184" y="265"/>
            <a:ext cx="7734366" cy="5395384"/>
          </a:xfrm>
          <a:prstGeom prst="rect">
            <a:avLst/>
          </a:prstGeom>
          <a:solidFill>
            <a:srgbClr val="0D0D0D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pic>
        <p:nvPicPr>
          <p:cNvPr id="1032" name="Picture 8" descr="C:\Users\Administrator\Desktop\公司ppt模板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030" y="-22361"/>
            <a:ext cx="9422674" cy="5417772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3466555" y="3009808"/>
            <a:ext cx="191706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讲师：刘海军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Q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2987214377</a:t>
            </a:r>
            <a:endParaRPr lang="en-US" altLang="zh-CN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66465" y="1403350"/>
            <a:ext cx="594106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</a:t>
            </a:r>
            <a:r>
              <a:rPr lang="zh-CN" altLang="en-US" sz="3600" b="1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前端开发技术</a:t>
            </a:r>
            <a:endParaRPr lang="zh-CN" altLang="en-US" sz="3600" b="1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49955" y="2319655"/>
            <a:ext cx="594106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 </a:t>
            </a:r>
            <a:r>
              <a: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css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（一）</a:t>
            </a:r>
            <a:endParaRPr lang="zh-CN" altLang="en-US" sz="24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5"/>
          <p:cNvSpPr txBox="1"/>
          <p:nvPr>
            <p:custDataLst>
              <p:tags r:id="rId1"/>
            </p:custDataLst>
          </p:nvPr>
        </p:nvSpPr>
        <p:spPr>
          <a:xfrm>
            <a:off x="7189470" y="292100"/>
            <a:ext cx="2245360" cy="550545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p>
            <a:pPr algn="r">
              <a:lnSpc>
                <a:spcPct val="120000"/>
              </a:lnSpc>
            </a:pPr>
            <a:r>
              <a:rPr lang="zh-CN" altLang="en-US" sz="2800" b="1" spc="300" dirty="0">
                <a:solidFill>
                  <a:srgbClr val="222222">
                    <a:lumMod val="90000"/>
                    <a:lumOff val="1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教学目标</a:t>
            </a:r>
            <a:endParaRPr lang="zh-CN" altLang="en-US" sz="2800" b="1" spc="300" dirty="0">
              <a:solidFill>
                <a:srgbClr val="222222">
                  <a:lumMod val="90000"/>
                  <a:lumOff val="1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4892675" y="1626235"/>
            <a:ext cx="4258310" cy="527050"/>
            <a:chOff x="7462" y="3216"/>
            <a:chExt cx="6706" cy="830"/>
          </a:xfrm>
        </p:grpSpPr>
        <p:sp>
          <p:nvSpPr>
            <p:cNvPr id="24" name="文本框 23"/>
            <p:cNvSpPr txBox="1"/>
            <p:nvPr>
              <p:custDataLst>
                <p:tags r:id="rId2"/>
              </p:custDataLst>
            </p:nvPr>
          </p:nvSpPr>
          <p:spPr>
            <a:xfrm>
              <a:off x="7906" y="3216"/>
              <a:ext cx="6263" cy="8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p>
              <a:pPr>
                <a:lnSpc>
                  <a:spcPct val="120000"/>
                </a:lnSpc>
              </a:pPr>
              <a:r>
                <a:rPr lang="zh-CN" altLang="en-US" sz="1600">
                  <a:sym typeface="+mn-ea"/>
                </a:rPr>
                <a:t>掌握CSS与HTML的结合方式</a:t>
              </a:r>
              <a:endParaRPr kumimoji="1" lang="zh-CN" altLang="en-US" sz="1600" spc="150">
                <a:solidFill>
                  <a:srgbClr val="222222">
                    <a:lumMod val="90000"/>
                    <a:lumOff val="1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7" name="菱形 26"/>
            <p:cNvSpPr/>
            <p:nvPr>
              <p:custDataLst>
                <p:tags r:id="rId3"/>
              </p:custDataLst>
            </p:nvPr>
          </p:nvSpPr>
          <p:spPr>
            <a:xfrm>
              <a:off x="7462" y="3409"/>
              <a:ext cx="445" cy="445"/>
            </a:xfrm>
            <a:prstGeom prst="diamond">
              <a:avLst/>
            </a:prstGeom>
            <a:ln>
              <a:noFill/>
            </a:ln>
          </p:spPr>
          <p:style>
            <a:lnRef idx="2">
              <a:srgbClr val="2196F3">
                <a:shade val="50000"/>
              </a:srgbClr>
            </a:lnRef>
            <a:fillRef idx="1">
              <a:srgbClr val="2196F3"/>
            </a:fillRef>
            <a:effectRef idx="0">
              <a:srgbClr val="2196F3"/>
            </a:effectRef>
            <a:fontRef idx="minor">
              <a:srgbClr val="FFFFFF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892675" y="2299970"/>
            <a:ext cx="4258945" cy="427990"/>
            <a:chOff x="7462" y="4277"/>
            <a:chExt cx="6707" cy="674"/>
          </a:xfrm>
        </p:grpSpPr>
        <p:sp>
          <p:nvSpPr>
            <p:cNvPr id="25" name="文本框 24"/>
            <p:cNvSpPr txBox="1"/>
            <p:nvPr>
              <p:custDataLst>
                <p:tags r:id="rId4"/>
              </p:custDataLst>
            </p:nvPr>
          </p:nvSpPr>
          <p:spPr>
            <a:xfrm>
              <a:off x="7907" y="4277"/>
              <a:ext cx="6263" cy="67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>
                <a:lnSpc>
                  <a:spcPct val="120000"/>
                </a:lnSpc>
              </a:pPr>
              <a:r>
                <a:rPr kumimoji="1" lang="zh-CN" altLang="en-US" sz="1500" spc="150">
                  <a:solidFill>
                    <a:srgbClr val="222222">
                      <a:lumMod val="90000"/>
                      <a:lumOff val="10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掌握选择器的概念及使用</a:t>
              </a:r>
              <a:endParaRPr kumimoji="1" lang="zh-CN" altLang="en-US" sz="1500" spc="150">
                <a:solidFill>
                  <a:srgbClr val="222222">
                    <a:lumMod val="90000"/>
                    <a:lumOff val="1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菱形 27"/>
            <p:cNvSpPr/>
            <p:nvPr>
              <p:custDataLst>
                <p:tags r:id="rId5"/>
              </p:custDataLst>
            </p:nvPr>
          </p:nvSpPr>
          <p:spPr>
            <a:xfrm>
              <a:off x="7462" y="4392"/>
              <a:ext cx="445" cy="445"/>
            </a:xfrm>
            <a:prstGeom prst="diamond">
              <a:avLst/>
            </a:prstGeom>
            <a:ln>
              <a:noFill/>
            </a:ln>
          </p:spPr>
          <p:style>
            <a:lnRef idx="2">
              <a:srgbClr val="2196F3">
                <a:shade val="50000"/>
              </a:srgbClr>
            </a:lnRef>
            <a:fillRef idx="1">
              <a:srgbClr val="2196F3"/>
            </a:fillRef>
            <a:effectRef idx="0">
              <a:srgbClr val="2196F3"/>
            </a:effectRef>
            <a:fontRef idx="minor">
              <a:srgbClr val="FFFFFF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75895" y="747395"/>
            <a:ext cx="4088130" cy="4088765"/>
          </a:xfrm>
          <a:custGeom>
            <a:avLst/>
            <a:gdLst>
              <a:gd name="connsiteX0" fmla="*/ 1 w 5413376"/>
              <a:gd name="connsiteY0" fmla="*/ 2707200 h 5413717"/>
              <a:gd name="connsiteX1" fmla="*/ 1 w 5413376"/>
              <a:gd name="connsiteY1" fmla="*/ 5413716 h 5413717"/>
              <a:gd name="connsiteX2" fmla="*/ 2706518 w 5413376"/>
              <a:gd name="connsiteY2" fmla="*/ 5413716 h 5413717"/>
              <a:gd name="connsiteX3" fmla="*/ 2706517 w 5413376"/>
              <a:gd name="connsiteY3" fmla="*/ 5413717 h 5413717"/>
              <a:gd name="connsiteX4" fmla="*/ 0 w 5413376"/>
              <a:gd name="connsiteY4" fmla="*/ 5413717 h 5413717"/>
              <a:gd name="connsiteX5" fmla="*/ 0 w 5413376"/>
              <a:gd name="connsiteY5" fmla="*/ 2707201 h 5413717"/>
              <a:gd name="connsiteX6" fmla="*/ 2706859 w 5413376"/>
              <a:gd name="connsiteY6" fmla="*/ 342 h 5413717"/>
              <a:gd name="connsiteX7" fmla="*/ 5413376 w 5413376"/>
              <a:gd name="connsiteY7" fmla="*/ 2706859 h 5413717"/>
              <a:gd name="connsiteX8" fmla="*/ 2706860 w 5413376"/>
              <a:gd name="connsiteY8" fmla="*/ 5413375 h 5413717"/>
              <a:gd name="connsiteX9" fmla="*/ 343 w 5413376"/>
              <a:gd name="connsiteY9" fmla="*/ 2706858 h 5413717"/>
              <a:gd name="connsiteX10" fmla="*/ 0 w 5413376"/>
              <a:gd name="connsiteY10" fmla="*/ 0 h 5413717"/>
              <a:gd name="connsiteX11" fmla="*/ 2706517 w 5413376"/>
              <a:gd name="connsiteY11" fmla="*/ 0 h 5413717"/>
              <a:gd name="connsiteX12" fmla="*/ 2706518 w 5413376"/>
              <a:gd name="connsiteY12" fmla="*/ 1 h 5413717"/>
              <a:gd name="connsiteX13" fmla="*/ 0 w 5413376"/>
              <a:gd name="connsiteY13" fmla="*/ 1 h 5413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13376" h="5413717">
                <a:moveTo>
                  <a:pt x="1" y="2707200"/>
                </a:moveTo>
                <a:lnTo>
                  <a:pt x="1" y="5413716"/>
                </a:lnTo>
                <a:lnTo>
                  <a:pt x="2706518" y="5413716"/>
                </a:lnTo>
                <a:lnTo>
                  <a:pt x="2706517" y="5413717"/>
                </a:lnTo>
                <a:lnTo>
                  <a:pt x="0" y="5413717"/>
                </a:lnTo>
                <a:lnTo>
                  <a:pt x="0" y="2707201"/>
                </a:lnTo>
                <a:close/>
                <a:moveTo>
                  <a:pt x="2706859" y="342"/>
                </a:moveTo>
                <a:lnTo>
                  <a:pt x="5413376" y="2706859"/>
                </a:lnTo>
                <a:lnTo>
                  <a:pt x="2706860" y="5413375"/>
                </a:lnTo>
                <a:lnTo>
                  <a:pt x="343" y="2706858"/>
                </a:lnTo>
                <a:close/>
                <a:moveTo>
                  <a:pt x="0" y="0"/>
                </a:moveTo>
                <a:lnTo>
                  <a:pt x="2706517" y="0"/>
                </a:lnTo>
                <a:lnTo>
                  <a:pt x="2706518" y="1"/>
                </a:lnTo>
                <a:lnTo>
                  <a:pt x="0" y="1"/>
                </a:lnTo>
                <a:close/>
              </a:path>
            </a:pathLst>
          </a:custGeom>
          <a:noFill/>
        </p:spPr>
      </p:pic>
      <p:sp>
        <p:nvSpPr>
          <p:cNvPr id="19" name="Rectangle 3"/>
          <p:cNvSpPr/>
          <p:nvPr>
            <p:custDataLst>
              <p:tags r:id="rId8"/>
            </p:custDataLst>
          </p:nvPr>
        </p:nvSpPr>
        <p:spPr>
          <a:xfrm rot="18900000">
            <a:off x="2940685" y="2117725"/>
            <a:ext cx="1306830" cy="1306830"/>
          </a:xfrm>
          <a:prstGeom prst="rect">
            <a:avLst/>
          </a:prstGeom>
          <a:solidFill>
            <a:srgbClr val="2196F3">
              <a:alpha val="70000"/>
            </a:srgbClr>
          </a:solidFill>
          <a:ln w="38100"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Diamond 5"/>
          <p:cNvSpPr/>
          <p:nvPr>
            <p:custDataLst>
              <p:tags r:id="rId9"/>
            </p:custDataLst>
          </p:nvPr>
        </p:nvSpPr>
        <p:spPr>
          <a:xfrm>
            <a:off x="3113519" y="2302938"/>
            <a:ext cx="960540" cy="960534"/>
          </a:xfrm>
          <a:prstGeom prst="diamond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rgbClr val="2196F3"/>
          </a:lnRef>
          <a:fillRef idx="3">
            <a:srgbClr val="2196F3"/>
          </a:fillRef>
          <a:effectRef idx="2">
            <a:srgbClr val="2196F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33"/>
          <p:cNvSpPr/>
          <p:nvPr>
            <p:custDataLst>
              <p:tags r:id="rId10"/>
            </p:custDataLst>
          </p:nvPr>
        </p:nvSpPr>
        <p:spPr>
          <a:xfrm>
            <a:off x="3401682" y="2590887"/>
            <a:ext cx="384214" cy="384636"/>
          </a:xfrm>
          <a:custGeom>
            <a:avLst/>
            <a:gdLst>
              <a:gd name="connsiteX0" fmla="*/ 54571 w 384214"/>
              <a:gd name="connsiteY0" fmla="*/ 283927 h 384636"/>
              <a:gd name="connsiteX1" fmla="*/ 66591 w 384214"/>
              <a:gd name="connsiteY1" fmla="*/ 283927 h 384636"/>
              <a:gd name="connsiteX2" fmla="*/ 66591 w 384214"/>
              <a:gd name="connsiteY2" fmla="*/ 372616 h 384636"/>
              <a:gd name="connsiteX3" fmla="*/ 325991 w 384214"/>
              <a:gd name="connsiteY3" fmla="*/ 372616 h 384636"/>
              <a:gd name="connsiteX4" fmla="*/ 325991 w 384214"/>
              <a:gd name="connsiteY4" fmla="*/ 321574 h 384636"/>
              <a:gd name="connsiteX5" fmla="*/ 338011 w 384214"/>
              <a:gd name="connsiteY5" fmla="*/ 321574 h 384636"/>
              <a:gd name="connsiteX6" fmla="*/ 338011 w 384214"/>
              <a:gd name="connsiteY6" fmla="*/ 384636 h 384636"/>
              <a:gd name="connsiteX7" fmla="*/ 54571 w 384214"/>
              <a:gd name="connsiteY7" fmla="*/ 384636 h 384636"/>
              <a:gd name="connsiteX8" fmla="*/ 206048 w 384214"/>
              <a:gd name="connsiteY8" fmla="*/ 221148 h 384636"/>
              <a:gd name="connsiteX9" fmla="*/ 213593 w 384214"/>
              <a:gd name="connsiteY9" fmla="*/ 225060 h 384636"/>
              <a:gd name="connsiteX10" fmla="*/ 209681 w 384214"/>
              <a:gd name="connsiteY10" fmla="*/ 232606 h 384636"/>
              <a:gd name="connsiteX11" fmla="*/ 203107 w 384214"/>
              <a:gd name="connsiteY11" fmla="*/ 234743 h 384636"/>
              <a:gd name="connsiteX12" fmla="*/ 201676 w 384214"/>
              <a:gd name="connsiteY12" fmla="*/ 235696 h 384636"/>
              <a:gd name="connsiteX13" fmla="*/ 186404 w 384214"/>
              <a:gd name="connsiteY13" fmla="*/ 241956 h 384636"/>
              <a:gd name="connsiteX14" fmla="*/ 184126 w 384214"/>
              <a:gd name="connsiteY14" fmla="*/ 242408 h 384636"/>
              <a:gd name="connsiteX15" fmla="*/ 178570 w 384214"/>
              <a:gd name="connsiteY15" fmla="*/ 238678 h 384636"/>
              <a:gd name="connsiteX16" fmla="*/ 181849 w 384214"/>
              <a:gd name="connsiteY16" fmla="*/ 230833 h 384636"/>
              <a:gd name="connsiteX17" fmla="*/ 197086 w 384214"/>
              <a:gd name="connsiteY17" fmla="*/ 224588 h 384636"/>
              <a:gd name="connsiteX18" fmla="*/ 199198 w 384214"/>
              <a:gd name="connsiteY18" fmla="*/ 223373 h 384636"/>
              <a:gd name="connsiteX19" fmla="*/ 205972 w 384214"/>
              <a:gd name="connsiteY19" fmla="*/ 221172 h 384636"/>
              <a:gd name="connsiteX20" fmla="*/ 206048 w 384214"/>
              <a:gd name="connsiteY20" fmla="*/ 221148 h 384636"/>
              <a:gd name="connsiteX21" fmla="*/ 279082 w 384214"/>
              <a:gd name="connsiteY21" fmla="*/ 198325 h 384636"/>
              <a:gd name="connsiteX22" fmla="*/ 261052 w 384214"/>
              <a:gd name="connsiteY22" fmla="*/ 216355 h 384636"/>
              <a:gd name="connsiteX23" fmla="*/ 279082 w 384214"/>
              <a:gd name="connsiteY23" fmla="*/ 234384 h 384636"/>
              <a:gd name="connsiteX24" fmla="*/ 297111 w 384214"/>
              <a:gd name="connsiteY24" fmla="*/ 216355 h 384636"/>
              <a:gd name="connsiteX25" fmla="*/ 279082 w 384214"/>
              <a:gd name="connsiteY25" fmla="*/ 198325 h 384636"/>
              <a:gd name="connsiteX26" fmla="*/ 279082 w 384214"/>
              <a:gd name="connsiteY26" fmla="*/ 186305 h 384636"/>
              <a:gd name="connsiteX27" fmla="*/ 309131 w 384214"/>
              <a:gd name="connsiteY27" fmla="*/ 216355 h 384636"/>
              <a:gd name="connsiteX28" fmla="*/ 279082 w 384214"/>
              <a:gd name="connsiteY28" fmla="*/ 246404 h 384636"/>
              <a:gd name="connsiteX29" fmla="*/ 249032 w 384214"/>
              <a:gd name="connsiteY29" fmla="*/ 216355 h 384636"/>
              <a:gd name="connsiteX30" fmla="*/ 279082 w 384214"/>
              <a:gd name="connsiteY30" fmla="*/ 186305 h 384636"/>
              <a:gd name="connsiteX31" fmla="*/ 105041 w 384214"/>
              <a:gd name="connsiteY31" fmla="*/ 165197 h 384636"/>
              <a:gd name="connsiteX32" fmla="*/ 87011 w 384214"/>
              <a:gd name="connsiteY32" fmla="*/ 183227 h 384636"/>
              <a:gd name="connsiteX33" fmla="*/ 105041 w 384214"/>
              <a:gd name="connsiteY33" fmla="*/ 201256 h 384636"/>
              <a:gd name="connsiteX34" fmla="*/ 123070 w 384214"/>
              <a:gd name="connsiteY34" fmla="*/ 183227 h 384636"/>
              <a:gd name="connsiteX35" fmla="*/ 105041 w 384214"/>
              <a:gd name="connsiteY35" fmla="*/ 165197 h 384636"/>
              <a:gd name="connsiteX36" fmla="*/ 194726 w 384214"/>
              <a:gd name="connsiteY36" fmla="*/ 156149 h 384636"/>
              <a:gd name="connsiteX37" fmla="*/ 203005 w 384214"/>
              <a:gd name="connsiteY37" fmla="*/ 158077 h 384636"/>
              <a:gd name="connsiteX38" fmla="*/ 201077 w 384214"/>
              <a:gd name="connsiteY38" fmla="*/ 166355 h 384636"/>
              <a:gd name="connsiteX39" fmla="*/ 186316 w 384214"/>
              <a:gd name="connsiteY39" fmla="*/ 175532 h 384636"/>
              <a:gd name="connsiteX40" fmla="*/ 185001 w 384214"/>
              <a:gd name="connsiteY40" fmla="*/ 176142 h 384636"/>
              <a:gd name="connsiteX41" fmla="*/ 182859 w 384214"/>
              <a:gd name="connsiteY41" fmla="*/ 176840 h 384636"/>
              <a:gd name="connsiteX42" fmla="*/ 183170 w 384214"/>
              <a:gd name="connsiteY42" fmla="*/ 183238 h 384636"/>
              <a:gd name="connsiteX43" fmla="*/ 182871 w 384214"/>
              <a:gd name="connsiteY43" fmla="*/ 189547 h 384636"/>
              <a:gd name="connsiteX44" fmla="*/ 185019 w 384214"/>
              <a:gd name="connsiteY44" fmla="*/ 190245 h 384636"/>
              <a:gd name="connsiteX45" fmla="*/ 186187 w 384214"/>
              <a:gd name="connsiteY45" fmla="*/ 190765 h 384636"/>
              <a:gd name="connsiteX46" fmla="*/ 203172 w 384214"/>
              <a:gd name="connsiteY46" fmla="*/ 200636 h 384636"/>
              <a:gd name="connsiteX47" fmla="*/ 205346 w 384214"/>
              <a:gd name="connsiteY47" fmla="*/ 208856 h 384636"/>
              <a:gd name="connsiteX48" fmla="*/ 197127 w 384214"/>
              <a:gd name="connsiteY48" fmla="*/ 211031 h 384636"/>
              <a:gd name="connsiteX49" fmla="*/ 180699 w 384214"/>
              <a:gd name="connsiteY49" fmla="*/ 201482 h 384636"/>
              <a:gd name="connsiteX50" fmla="*/ 174454 w 384214"/>
              <a:gd name="connsiteY50" fmla="*/ 199454 h 384636"/>
              <a:gd name="connsiteX51" fmla="*/ 170363 w 384214"/>
              <a:gd name="connsiteY51" fmla="*/ 192863 h 384636"/>
              <a:gd name="connsiteX52" fmla="*/ 170351 w 384214"/>
              <a:gd name="connsiteY52" fmla="*/ 173533 h 384636"/>
              <a:gd name="connsiteX53" fmla="*/ 174436 w 384214"/>
              <a:gd name="connsiteY53" fmla="*/ 166942 h 384636"/>
              <a:gd name="connsiteX54" fmla="*/ 180588 w 384214"/>
              <a:gd name="connsiteY54" fmla="*/ 164938 h 384636"/>
              <a:gd name="connsiteX55" fmla="*/ 105041 w 384214"/>
              <a:gd name="connsiteY55" fmla="*/ 153177 h 384636"/>
              <a:gd name="connsiteX56" fmla="*/ 135090 w 384214"/>
              <a:gd name="connsiteY56" fmla="*/ 183227 h 384636"/>
              <a:gd name="connsiteX57" fmla="*/ 105041 w 384214"/>
              <a:gd name="connsiteY57" fmla="*/ 213276 h 384636"/>
              <a:gd name="connsiteX58" fmla="*/ 74991 w 384214"/>
              <a:gd name="connsiteY58" fmla="*/ 183227 h 384636"/>
              <a:gd name="connsiteX59" fmla="*/ 105041 w 384214"/>
              <a:gd name="connsiteY59" fmla="*/ 153177 h 384636"/>
              <a:gd name="connsiteX60" fmla="*/ 273125 w 384214"/>
              <a:gd name="connsiteY60" fmla="*/ 108132 h 384636"/>
              <a:gd name="connsiteX61" fmla="*/ 285145 w 384214"/>
              <a:gd name="connsiteY61" fmla="*/ 108132 h 384636"/>
              <a:gd name="connsiteX62" fmla="*/ 290973 w 384214"/>
              <a:gd name="connsiteY62" fmla="*/ 112686 h 384636"/>
              <a:gd name="connsiteX63" fmla="*/ 296977 w 384214"/>
              <a:gd name="connsiteY63" fmla="*/ 136717 h 384636"/>
              <a:gd name="connsiteX64" fmla="*/ 297159 w 384214"/>
              <a:gd name="connsiteY64" fmla="*/ 138173 h 384636"/>
              <a:gd name="connsiteX65" fmla="*/ 297159 w 384214"/>
              <a:gd name="connsiteY65" fmla="*/ 140427 h 384636"/>
              <a:gd name="connsiteX66" fmla="*/ 309179 w 384214"/>
              <a:gd name="connsiteY66" fmla="*/ 144333 h 384636"/>
              <a:gd name="connsiteX67" fmla="*/ 310505 w 384214"/>
              <a:gd name="connsiteY67" fmla="*/ 142507 h 384636"/>
              <a:gd name="connsiteX68" fmla="*/ 311503 w 384214"/>
              <a:gd name="connsiteY68" fmla="*/ 141436 h 384636"/>
              <a:gd name="connsiteX69" fmla="*/ 330484 w 384214"/>
              <a:gd name="connsiteY69" fmla="*/ 125525 h 384636"/>
              <a:gd name="connsiteX70" fmla="*/ 337879 w 384214"/>
              <a:gd name="connsiteY70" fmla="*/ 125267 h 384636"/>
              <a:gd name="connsiteX71" fmla="*/ 347604 w 384214"/>
              <a:gd name="connsiteY71" fmla="*/ 132333 h 384636"/>
              <a:gd name="connsiteX72" fmla="*/ 349640 w 384214"/>
              <a:gd name="connsiteY72" fmla="*/ 139461 h 384636"/>
              <a:gd name="connsiteX73" fmla="*/ 340314 w 384214"/>
              <a:gd name="connsiteY73" fmla="*/ 162391 h 384636"/>
              <a:gd name="connsiteX74" fmla="*/ 339610 w 384214"/>
              <a:gd name="connsiteY74" fmla="*/ 163653 h 384636"/>
              <a:gd name="connsiteX75" fmla="*/ 338307 w 384214"/>
              <a:gd name="connsiteY75" fmla="*/ 165455 h 384636"/>
              <a:gd name="connsiteX76" fmla="*/ 345784 w 384214"/>
              <a:gd name="connsiteY76" fmla="*/ 175747 h 384636"/>
              <a:gd name="connsiteX77" fmla="*/ 347921 w 384214"/>
              <a:gd name="connsiteY77" fmla="*/ 175051 h 384636"/>
              <a:gd name="connsiteX78" fmla="*/ 349358 w 384214"/>
              <a:gd name="connsiteY78" fmla="*/ 174772 h 384636"/>
              <a:gd name="connsiteX79" fmla="*/ 374073 w 384214"/>
              <a:gd name="connsiteY79" fmla="*/ 173058 h 384636"/>
              <a:gd name="connsiteX80" fmla="*/ 380206 w 384214"/>
              <a:gd name="connsiteY80" fmla="*/ 177199 h 384636"/>
              <a:gd name="connsiteX81" fmla="*/ 383915 w 384214"/>
              <a:gd name="connsiteY81" fmla="*/ 188632 h 384636"/>
              <a:gd name="connsiteX82" fmla="*/ 381374 w 384214"/>
              <a:gd name="connsiteY82" fmla="*/ 195590 h 384636"/>
              <a:gd name="connsiteX83" fmla="*/ 360357 w 384214"/>
              <a:gd name="connsiteY83" fmla="*/ 208660 h 384636"/>
              <a:gd name="connsiteX84" fmla="*/ 359042 w 384214"/>
              <a:gd name="connsiteY84" fmla="*/ 209274 h 384636"/>
              <a:gd name="connsiteX85" fmla="*/ 356900 w 384214"/>
              <a:gd name="connsiteY85" fmla="*/ 209966 h 384636"/>
              <a:gd name="connsiteX86" fmla="*/ 357211 w 384214"/>
              <a:gd name="connsiteY86" fmla="*/ 216363 h 384636"/>
              <a:gd name="connsiteX87" fmla="*/ 356912 w 384214"/>
              <a:gd name="connsiteY87" fmla="*/ 222676 h 384636"/>
              <a:gd name="connsiteX88" fmla="*/ 359060 w 384214"/>
              <a:gd name="connsiteY88" fmla="*/ 223374 h 384636"/>
              <a:gd name="connsiteX89" fmla="*/ 360392 w 384214"/>
              <a:gd name="connsiteY89" fmla="*/ 223996 h 384636"/>
              <a:gd name="connsiteX90" fmla="*/ 381392 w 384214"/>
              <a:gd name="connsiteY90" fmla="*/ 237134 h 384636"/>
              <a:gd name="connsiteX91" fmla="*/ 383921 w 384214"/>
              <a:gd name="connsiteY91" fmla="*/ 244086 h 384636"/>
              <a:gd name="connsiteX92" fmla="*/ 380206 w 384214"/>
              <a:gd name="connsiteY92" fmla="*/ 255519 h 384636"/>
              <a:gd name="connsiteX93" fmla="*/ 374055 w 384214"/>
              <a:gd name="connsiteY93" fmla="*/ 259657 h 384636"/>
              <a:gd name="connsiteX94" fmla="*/ 349364 w 384214"/>
              <a:gd name="connsiteY94" fmla="*/ 257872 h 384636"/>
              <a:gd name="connsiteX95" fmla="*/ 347944 w 384214"/>
              <a:gd name="connsiteY95" fmla="*/ 257594 h 384636"/>
              <a:gd name="connsiteX96" fmla="*/ 345825 w 384214"/>
              <a:gd name="connsiteY96" fmla="*/ 256907 h 384636"/>
              <a:gd name="connsiteX97" fmla="*/ 338359 w 384214"/>
              <a:gd name="connsiteY97" fmla="*/ 267210 h 384636"/>
              <a:gd name="connsiteX98" fmla="*/ 339674 w 384214"/>
              <a:gd name="connsiteY98" fmla="*/ 269021 h 384636"/>
              <a:gd name="connsiteX99" fmla="*/ 340384 w 384214"/>
              <a:gd name="connsiteY99" fmla="*/ 270303 h 384636"/>
              <a:gd name="connsiteX100" fmla="*/ 349651 w 384214"/>
              <a:gd name="connsiteY100" fmla="*/ 293275 h 384636"/>
              <a:gd name="connsiteX101" fmla="*/ 347609 w 384214"/>
              <a:gd name="connsiteY101" fmla="*/ 300385 h 384636"/>
              <a:gd name="connsiteX102" fmla="*/ 337885 w 384214"/>
              <a:gd name="connsiteY102" fmla="*/ 307451 h 384636"/>
              <a:gd name="connsiteX103" fmla="*/ 330478 w 384214"/>
              <a:gd name="connsiteY103" fmla="*/ 307184 h 384636"/>
              <a:gd name="connsiteX104" fmla="*/ 311550 w 384214"/>
              <a:gd name="connsiteY104" fmla="*/ 291229 h 384636"/>
              <a:gd name="connsiteX105" fmla="*/ 310564 w 384214"/>
              <a:gd name="connsiteY105" fmla="*/ 290170 h 384636"/>
              <a:gd name="connsiteX106" fmla="*/ 309255 w 384214"/>
              <a:gd name="connsiteY106" fmla="*/ 288368 h 384636"/>
              <a:gd name="connsiteX107" fmla="*/ 297159 w 384214"/>
              <a:gd name="connsiteY107" fmla="*/ 292303 h 384636"/>
              <a:gd name="connsiteX108" fmla="*/ 297159 w 384214"/>
              <a:gd name="connsiteY108" fmla="*/ 294548 h 384636"/>
              <a:gd name="connsiteX109" fmla="*/ 296977 w 384214"/>
              <a:gd name="connsiteY109" fmla="*/ 296004 h 384636"/>
              <a:gd name="connsiteX110" fmla="*/ 290973 w 384214"/>
              <a:gd name="connsiteY110" fmla="*/ 320035 h 384636"/>
              <a:gd name="connsiteX111" fmla="*/ 285145 w 384214"/>
              <a:gd name="connsiteY111" fmla="*/ 324589 h 384636"/>
              <a:gd name="connsiteX112" fmla="*/ 273125 w 384214"/>
              <a:gd name="connsiteY112" fmla="*/ 324589 h 384636"/>
              <a:gd name="connsiteX113" fmla="*/ 267292 w 384214"/>
              <a:gd name="connsiteY113" fmla="*/ 320020 h 384636"/>
              <a:gd name="connsiteX114" fmla="*/ 261358 w 384214"/>
              <a:gd name="connsiteY114" fmla="*/ 295989 h 384636"/>
              <a:gd name="connsiteX115" fmla="*/ 261182 w 384214"/>
              <a:gd name="connsiteY115" fmla="*/ 294554 h 384636"/>
              <a:gd name="connsiteX116" fmla="*/ 261182 w 384214"/>
              <a:gd name="connsiteY116" fmla="*/ 292338 h 384636"/>
              <a:gd name="connsiteX117" fmla="*/ 249062 w 384214"/>
              <a:gd name="connsiteY117" fmla="*/ 288424 h 384636"/>
              <a:gd name="connsiteX118" fmla="*/ 247765 w 384214"/>
              <a:gd name="connsiteY118" fmla="*/ 290208 h 384636"/>
              <a:gd name="connsiteX119" fmla="*/ 246762 w 384214"/>
              <a:gd name="connsiteY119" fmla="*/ 291288 h 384636"/>
              <a:gd name="connsiteX120" fmla="*/ 227769 w 384214"/>
              <a:gd name="connsiteY120" fmla="*/ 307196 h 384636"/>
              <a:gd name="connsiteX121" fmla="*/ 220374 w 384214"/>
              <a:gd name="connsiteY121" fmla="*/ 307451 h 384636"/>
              <a:gd name="connsiteX122" fmla="*/ 210649 w 384214"/>
              <a:gd name="connsiteY122" fmla="*/ 300385 h 384636"/>
              <a:gd name="connsiteX123" fmla="*/ 208607 w 384214"/>
              <a:gd name="connsiteY123" fmla="*/ 293275 h 384636"/>
              <a:gd name="connsiteX124" fmla="*/ 217874 w 384214"/>
              <a:gd name="connsiteY124" fmla="*/ 270303 h 384636"/>
              <a:gd name="connsiteX125" fmla="*/ 218590 w 384214"/>
              <a:gd name="connsiteY125" fmla="*/ 269018 h 384636"/>
              <a:gd name="connsiteX126" fmla="*/ 219864 w 384214"/>
              <a:gd name="connsiteY126" fmla="*/ 267266 h 384636"/>
              <a:gd name="connsiteX127" fmla="*/ 212398 w 384214"/>
              <a:gd name="connsiteY127" fmla="*/ 257001 h 384636"/>
              <a:gd name="connsiteX128" fmla="*/ 210344 w 384214"/>
              <a:gd name="connsiteY128" fmla="*/ 257670 h 384636"/>
              <a:gd name="connsiteX129" fmla="*/ 208836 w 384214"/>
              <a:gd name="connsiteY129" fmla="*/ 257955 h 384636"/>
              <a:gd name="connsiteX130" fmla="*/ 187983 w 384214"/>
              <a:gd name="connsiteY130" fmla="*/ 259172 h 384636"/>
              <a:gd name="connsiteX131" fmla="*/ 181630 w 384214"/>
              <a:gd name="connsiteY131" fmla="*/ 253524 h 384636"/>
              <a:gd name="connsiteX132" fmla="*/ 187278 w 384214"/>
              <a:gd name="connsiteY132" fmla="*/ 247170 h 384636"/>
              <a:gd name="connsiteX133" fmla="*/ 207362 w 384214"/>
              <a:gd name="connsiteY133" fmla="*/ 245999 h 384636"/>
              <a:gd name="connsiteX134" fmla="*/ 213343 w 384214"/>
              <a:gd name="connsiteY134" fmla="*/ 244051 h 384636"/>
              <a:gd name="connsiteX135" fmla="*/ 220527 w 384214"/>
              <a:gd name="connsiteY135" fmla="*/ 246977 h 384636"/>
              <a:gd name="connsiteX136" fmla="*/ 231901 w 384214"/>
              <a:gd name="connsiteY136" fmla="*/ 262618 h 384636"/>
              <a:gd name="connsiteX137" fmla="*/ 232470 w 384214"/>
              <a:gd name="connsiteY137" fmla="*/ 270359 h 384636"/>
              <a:gd name="connsiteX138" fmla="*/ 228743 w 384214"/>
              <a:gd name="connsiteY138" fmla="*/ 275485 h 384636"/>
              <a:gd name="connsiteX139" fmla="*/ 221513 w 384214"/>
              <a:gd name="connsiteY139" fmla="*/ 293418 h 384636"/>
              <a:gd name="connsiteX140" fmla="*/ 223643 w 384214"/>
              <a:gd name="connsiteY140" fmla="*/ 294968 h 384636"/>
              <a:gd name="connsiteX141" fmla="*/ 238468 w 384214"/>
              <a:gd name="connsiteY141" fmla="*/ 282552 h 384636"/>
              <a:gd name="connsiteX142" fmla="*/ 242213 w 384214"/>
              <a:gd name="connsiteY142" fmla="*/ 277390 h 384636"/>
              <a:gd name="connsiteX143" fmla="*/ 249754 w 384214"/>
              <a:gd name="connsiteY143" fmla="*/ 275535 h 384636"/>
              <a:gd name="connsiteX144" fmla="*/ 268171 w 384214"/>
              <a:gd name="connsiteY144" fmla="*/ 281489 h 384636"/>
              <a:gd name="connsiteX145" fmla="*/ 273195 w 384214"/>
              <a:gd name="connsiteY145" fmla="*/ 287411 h 384636"/>
              <a:gd name="connsiteX146" fmla="*/ 273201 w 384214"/>
              <a:gd name="connsiteY146" fmla="*/ 293814 h 384636"/>
              <a:gd name="connsiteX147" fmla="*/ 277832 w 384214"/>
              <a:gd name="connsiteY147" fmla="*/ 312569 h 384636"/>
              <a:gd name="connsiteX148" fmla="*/ 280450 w 384214"/>
              <a:gd name="connsiteY148" fmla="*/ 312569 h 384636"/>
              <a:gd name="connsiteX149" fmla="*/ 285139 w 384214"/>
              <a:gd name="connsiteY149" fmla="*/ 293809 h 384636"/>
              <a:gd name="connsiteX150" fmla="*/ 285139 w 384214"/>
              <a:gd name="connsiteY150" fmla="*/ 287391 h 384636"/>
              <a:gd name="connsiteX151" fmla="*/ 290151 w 384214"/>
              <a:gd name="connsiteY151" fmla="*/ 281463 h 384636"/>
              <a:gd name="connsiteX152" fmla="*/ 308533 w 384214"/>
              <a:gd name="connsiteY152" fmla="*/ 275480 h 384636"/>
              <a:gd name="connsiteX153" fmla="*/ 316081 w 384214"/>
              <a:gd name="connsiteY153" fmla="*/ 277319 h 384636"/>
              <a:gd name="connsiteX154" fmla="*/ 319855 w 384214"/>
              <a:gd name="connsiteY154" fmla="*/ 282508 h 384636"/>
              <a:gd name="connsiteX155" fmla="*/ 334627 w 384214"/>
              <a:gd name="connsiteY155" fmla="*/ 294959 h 384636"/>
              <a:gd name="connsiteX156" fmla="*/ 336746 w 384214"/>
              <a:gd name="connsiteY156" fmla="*/ 293418 h 384636"/>
              <a:gd name="connsiteX157" fmla="*/ 329509 w 384214"/>
              <a:gd name="connsiteY157" fmla="*/ 275485 h 384636"/>
              <a:gd name="connsiteX158" fmla="*/ 325747 w 384214"/>
              <a:gd name="connsiteY158" fmla="*/ 270303 h 384636"/>
              <a:gd name="connsiteX159" fmla="*/ 326316 w 384214"/>
              <a:gd name="connsiteY159" fmla="*/ 262571 h 384636"/>
              <a:gd name="connsiteX160" fmla="*/ 337679 w 384214"/>
              <a:gd name="connsiteY160" fmla="*/ 246894 h 384636"/>
              <a:gd name="connsiteX161" fmla="*/ 344863 w 384214"/>
              <a:gd name="connsiteY161" fmla="*/ 243960 h 384636"/>
              <a:gd name="connsiteX162" fmla="*/ 350961 w 384214"/>
              <a:gd name="connsiteY162" fmla="*/ 245934 h 384636"/>
              <a:gd name="connsiteX163" fmla="*/ 370229 w 384214"/>
              <a:gd name="connsiteY163" fmla="*/ 247328 h 384636"/>
              <a:gd name="connsiteX164" fmla="*/ 371039 w 384214"/>
              <a:gd name="connsiteY164" fmla="*/ 244834 h 384636"/>
              <a:gd name="connsiteX165" fmla="*/ 354647 w 384214"/>
              <a:gd name="connsiteY165" fmla="*/ 234578 h 384636"/>
              <a:gd name="connsiteX166" fmla="*/ 348496 w 384214"/>
              <a:gd name="connsiteY166" fmla="*/ 232580 h 384636"/>
              <a:gd name="connsiteX167" fmla="*/ 344405 w 384214"/>
              <a:gd name="connsiteY167" fmla="*/ 225989 h 384636"/>
              <a:gd name="connsiteX168" fmla="*/ 344393 w 384214"/>
              <a:gd name="connsiteY168" fmla="*/ 206659 h 384636"/>
              <a:gd name="connsiteX169" fmla="*/ 348478 w 384214"/>
              <a:gd name="connsiteY169" fmla="*/ 200065 h 384636"/>
              <a:gd name="connsiteX170" fmla="*/ 354629 w 384214"/>
              <a:gd name="connsiteY170" fmla="*/ 198067 h 384636"/>
              <a:gd name="connsiteX171" fmla="*/ 371033 w 384214"/>
              <a:gd name="connsiteY171" fmla="*/ 187866 h 384636"/>
              <a:gd name="connsiteX172" fmla="*/ 370223 w 384214"/>
              <a:gd name="connsiteY172" fmla="*/ 185375 h 384636"/>
              <a:gd name="connsiteX173" fmla="*/ 350931 w 384214"/>
              <a:gd name="connsiteY173" fmla="*/ 186713 h 384636"/>
              <a:gd name="connsiteX174" fmla="*/ 344827 w 384214"/>
              <a:gd name="connsiteY174" fmla="*/ 188694 h 384636"/>
              <a:gd name="connsiteX175" fmla="*/ 337649 w 384214"/>
              <a:gd name="connsiteY175" fmla="*/ 185765 h 384636"/>
              <a:gd name="connsiteX176" fmla="*/ 326269 w 384214"/>
              <a:gd name="connsiteY176" fmla="*/ 170106 h 384636"/>
              <a:gd name="connsiteX177" fmla="*/ 325694 w 384214"/>
              <a:gd name="connsiteY177" fmla="*/ 162371 h 384636"/>
              <a:gd name="connsiteX178" fmla="*/ 329450 w 384214"/>
              <a:gd name="connsiteY178" fmla="*/ 157188 h 384636"/>
              <a:gd name="connsiteX179" fmla="*/ 336728 w 384214"/>
              <a:gd name="connsiteY179" fmla="*/ 139291 h 384636"/>
              <a:gd name="connsiteX180" fmla="*/ 334609 w 384214"/>
              <a:gd name="connsiteY180" fmla="*/ 137750 h 384636"/>
              <a:gd name="connsiteX181" fmla="*/ 319790 w 384214"/>
              <a:gd name="connsiteY181" fmla="*/ 150172 h 384636"/>
              <a:gd name="connsiteX182" fmla="*/ 316010 w 384214"/>
              <a:gd name="connsiteY182" fmla="*/ 155372 h 384636"/>
              <a:gd name="connsiteX183" fmla="*/ 308474 w 384214"/>
              <a:gd name="connsiteY183" fmla="*/ 157221 h 384636"/>
              <a:gd name="connsiteX184" fmla="*/ 290145 w 384214"/>
              <a:gd name="connsiteY184" fmla="*/ 151261 h 384636"/>
              <a:gd name="connsiteX185" fmla="*/ 285139 w 384214"/>
              <a:gd name="connsiteY185" fmla="*/ 145336 h 384636"/>
              <a:gd name="connsiteX186" fmla="*/ 285139 w 384214"/>
              <a:gd name="connsiteY186" fmla="*/ 138912 h 384636"/>
              <a:gd name="connsiteX187" fmla="*/ 280449 w 384214"/>
              <a:gd name="connsiteY187" fmla="*/ 120152 h 384636"/>
              <a:gd name="connsiteX188" fmla="*/ 277814 w 384214"/>
              <a:gd name="connsiteY188" fmla="*/ 120152 h 384636"/>
              <a:gd name="connsiteX189" fmla="*/ 273119 w 384214"/>
              <a:gd name="connsiteY189" fmla="*/ 138912 h 384636"/>
              <a:gd name="connsiteX190" fmla="*/ 273125 w 384214"/>
              <a:gd name="connsiteY190" fmla="*/ 145318 h 384636"/>
              <a:gd name="connsiteX191" fmla="*/ 268107 w 384214"/>
              <a:gd name="connsiteY191" fmla="*/ 151252 h 384636"/>
              <a:gd name="connsiteX192" fmla="*/ 249760 w 384214"/>
              <a:gd name="connsiteY192" fmla="*/ 157191 h 384636"/>
              <a:gd name="connsiteX193" fmla="*/ 242218 w 384214"/>
              <a:gd name="connsiteY193" fmla="*/ 155337 h 384636"/>
              <a:gd name="connsiteX194" fmla="*/ 238468 w 384214"/>
              <a:gd name="connsiteY194" fmla="*/ 150169 h 384636"/>
              <a:gd name="connsiteX195" fmla="*/ 223649 w 384214"/>
              <a:gd name="connsiteY195" fmla="*/ 137750 h 384636"/>
              <a:gd name="connsiteX196" fmla="*/ 221518 w 384214"/>
              <a:gd name="connsiteY196" fmla="*/ 139300 h 384636"/>
              <a:gd name="connsiteX197" fmla="*/ 228749 w 384214"/>
              <a:gd name="connsiteY197" fmla="*/ 157238 h 384636"/>
              <a:gd name="connsiteX198" fmla="*/ 232470 w 384214"/>
              <a:gd name="connsiteY198" fmla="*/ 162365 h 384636"/>
              <a:gd name="connsiteX199" fmla="*/ 231901 w 384214"/>
              <a:gd name="connsiteY199" fmla="*/ 170106 h 384636"/>
              <a:gd name="connsiteX200" fmla="*/ 220532 w 384214"/>
              <a:gd name="connsiteY200" fmla="*/ 185744 h 384636"/>
              <a:gd name="connsiteX201" fmla="*/ 217304 w 384214"/>
              <a:gd name="connsiteY201" fmla="*/ 192241 h 384636"/>
              <a:gd name="connsiteX202" fmla="*/ 217287 w 384214"/>
              <a:gd name="connsiteY202" fmla="*/ 192277 h 384636"/>
              <a:gd name="connsiteX203" fmla="*/ 209222 w 384214"/>
              <a:gd name="connsiteY203" fmla="*/ 194959 h 384636"/>
              <a:gd name="connsiteX204" fmla="*/ 206540 w 384214"/>
              <a:gd name="connsiteY204" fmla="*/ 186895 h 384636"/>
              <a:gd name="connsiteX205" fmla="*/ 209827 w 384214"/>
              <a:gd name="connsiteY205" fmla="*/ 180280 h 384636"/>
              <a:gd name="connsiteX206" fmla="*/ 219863 w 384214"/>
              <a:gd name="connsiteY206" fmla="*/ 165458 h 384636"/>
              <a:gd name="connsiteX207" fmla="*/ 218590 w 384214"/>
              <a:gd name="connsiteY207" fmla="*/ 163706 h 384636"/>
              <a:gd name="connsiteX208" fmla="*/ 217874 w 384214"/>
              <a:gd name="connsiteY208" fmla="*/ 162421 h 384636"/>
              <a:gd name="connsiteX209" fmla="*/ 208612 w 384214"/>
              <a:gd name="connsiteY209" fmla="*/ 139443 h 384636"/>
              <a:gd name="connsiteX210" fmla="*/ 210655 w 384214"/>
              <a:gd name="connsiteY210" fmla="*/ 132333 h 384636"/>
              <a:gd name="connsiteX211" fmla="*/ 220380 w 384214"/>
              <a:gd name="connsiteY211" fmla="*/ 125267 h 384636"/>
              <a:gd name="connsiteX212" fmla="*/ 227775 w 384214"/>
              <a:gd name="connsiteY212" fmla="*/ 125522 h 384636"/>
              <a:gd name="connsiteX213" fmla="*/ 246761 w 384214"/>
              <a:gd name="connsiteY213" fmla="*/ 141433 h 384636"/>
              <a:gd name="connsiteX214" fmla="*/ 247765 w 384214"/>
              <a:gd name="connsiteY214" fmla="*/ 142513 h 384636"/>
              <a:gd name="connsiteX215" fmla="*/ 249062 w 384214"/>
              <a:gd name="connsiteY215" fmla="*/ 144303 h 384636"/>
              <a:gd name="connsiteX216" fmla="*/ 261099 w 384214"/>
              <a:gd name="connsiteY216" fmla="*/ 140409 h 384636"/>
              <a:gd name="connsiteX217" fmla="*/ 261099 w 384214"/>
              <a:gd name="connsiteY217" fmla="*/ 138179 h 384636"/>
              <a:gd name="connsiteX218" fmla="*/ 261281 w 384214"/>
              <a:gd name="connsiteY218" fmla="*/ 136714 h 384636"/>
              <a:gd name="connsiteX219" fmla="*/ 267297 w 384214"/>
              <a:gd name="connsiteY219" fmla="*/ 112683 h 384636"/>
              <a:gd name="connsiteX220" fmla="*/ 273125 w 384214"/>
              <a:gd name="connsiteY220" fmla="*/ 108132 h 384636"/>
              <a:gd name="connsiteX221" fmla="*/ 99083 w 384214"/>
              <a:gd name="connsiteY221" fmla="*/ 75004 h 384636"/>
              <a:gd name="connsiteX222" fmla="*/ 111103 w 384214"/>
              <a:gd name="connsiteY222" fmla="*/ 75004 h 384636"/>
              <a:gd name="connsiteX223" fmla="*/ 116931 w 384214"/>
              <a:gd name="connsiteY223" fmla="*/ 79558 h 384636"/>
              <a:gd name="connsiteX224" fmla="*/ 122935 w 384214"/>
              <a:gd name="connsiteY224" fmla="*/ 103592 h 384636"/>
              <a:gd name="connsiteX225" fmla="*/ 123117 w 384214"/>
              <a:gd name="connsiteY225" fmla="*/ 105048 h 384636"/>
              <a:gd name="connsiteX226" fmla="*/ 123117 w 384214"/>
              <a:gd name="connsiteY226" fmla="*/ 107301 h 384636"/>
              <a:gd name="connsiteX227" fmla="*/ 135137 w 384214"/>
              <a:gd name="connsiteY227" fmla="*/ 111207 h 384636"/>
              <a:gd name="connsiteX228" fmla="*/ 136463 w 384214"/>
              <a:gd name="connsiteY228" fmla="*/ 109382 h 384636"/>
              <a:gd name="connsiteX229" fmla="*/ 137461 w 384214"/>
              <a:gd name="connsiteY229" fmla="*/ 108311 h 384636"/>
              <a:gd name="connsiteX230" fmla="*/ 156441 w 384214"/>
              <a:gd name="connsiteY230" fmla="*/ 92397 h 384636"/>
              <a:gd name="connsiteX231" fmla="*/ 163836 w 384214"/>
              <a:gd name="connsiteY231" fmla="*/ 92138 h 384636"/>
              <a:gd name="connsiteX232" fmla="*/ 173562 w 384214"/>
              <a:gd name="connsiteY232" fmla="*/ 99205 h 384636"/>
              <a:gd name="connsiteX233" fmla="*/ 175598 w 384214"/>
              <a:gd name="connsiteY233" fmla="*/ 106333 h 384636"/>
              <a:gd name="connsiteX234" fmla="*/ 166272 w 384214"/>
              <a:gd name="connsiteY234" fmla="*/ 129263 h 384636"/>
              <a:gd name="connsiteX235" fmla="*/ 165568 w 384214"/>
              <a:gd name="connsiteY235" fmla="*/ 130525 h 384636"/>
              <a:gd name="connsiteX236" fmla="*/ 164265 w 384214"/>
              <a:gd name="connsiteY236" fmla="*/ 132327 h 384636"/>
              <a:gd name="connsiteX237" fmla="*/ 171742 w 384214"/>
              <a:gd name="connsiteY237" fmla="*/ 142621 h 384636"/>
              <a:gd name="connsiteX238" fmla="*/ 173879 w 384214"/>
              <a:gd name="connsiteY238" fmla="*/ 141926 h 384636"/>
              <a:gd name="connsiteX239" fmla="*/ 175317 w 384214"/>
              <a:gd name="connsiteY239" fmla="*/ 141647 h 384636"/>
              <a:gd name="connsiteX240" fmla="*/ 193992 w 384214"/>
              <a:gd name="connsiteY240" fmla="*/ 140350 h 384636"/>
              <a:gd name="connsiteX241" fmla="*/ 194089 w 384214"/>
              <a:gd name="connsiteY241" fmla="*/ 140343 h 384636"/>
              <a:gd name="connsiteX242" fmla="*/ 200456 w 384214"/>
              <a:gd name="connsiteY242" fmla="*/ 145974 h 384636"/>
              <a:gd name="connsiteX243" fmla="*/ 194825 w 384214"/>
              <a:gd name="connsiteY243" fmla="*/ 152340 h 384636"/>
              <a:gd name="connsiteX244" fmla="*/ 176890 w 384214"/>
              <a:gd name="connsiteY244" fmla="*/ 153588 h 384636"/>
              <a:gd name="connsiteX245" fmla="*/ 170786 w 384214"/>
              <a:gd name="connsiteY245" fmla="*/ 155568 h 384636"/>
              <a:gd name="connsiteX246" fmla="*/ 163608 w 384214"/>
              <a:gd name="connsiteY246" fmla="*/ 152640 h 384636"/>
              <a:gd name="connsiteX247" fmla="*/ 152228 w 384214"/>
              <a:gd name="connsiteY247" fmla="*/ 136978 h 384636"/>
              <a:gd name="connsiteX248" fmla="*/ 151653 w 384214"/>
              <a:gd name="connsiteY248" fmla="*/ 129242 h 384636"/>
              <a:gd name="connsiteX249" fmla="*/ 155409 w 384214"/>
              <a:gd name="connsiteY249" fmla="*/ 124060 h 384636"/>
              <a:gd name="connsiteX250" fmla="*/ 162686 w 384214"/>
              <a:gd name="connsiteY250" fmla="*/ 106163 h 384636"/>
              <a:gd name="connsiteX251" fmla="*/ 160568 w 384214"/>
              <a:gd name="connsiteY251" fmla="*/ 104622 h 384636"/>
              <a:gd name="connsiteX252" fmla="*/ 145748 w 384214"/>
              <a:gd name="connsiteY252" fmla="*/ 117047 h 384636"/>
              <a:gd name="connsiteX253" fmla="*/ 141968 w 384214"/>
              <a:gd name="connsiteY253" fmla="*/ 122247 h 384636"/>
              <a:gd name="connsiteX254" fmla="*/ 134427 w 384214"/>
              <a:gd name="connsiteY254" fmla="*/ 124093 h 384636"/>
              <a:gd name="connsiteX255" fmla="*/ 116103 w 384214"/>
              <a:gd name="connsiteY255" fmla="*/ 118135 h 384636"/>
              <a:gd name="connsiteX256" fmla="*/ 111097 w 384214"/>
              <a:gd name="connsiteY256" fmla="*/ 112211 h 384636"/>
              <a:gd name="connsiteX257" fmla="*/ 111097 w 384214"/>
              <a:gd name="connsiteY257" fmla="*/ 105787 h 384636"/>
              <a:gd name="connsiteX258" fmla="*/ 106408 w 384214"/>
              <a:gd name="connsiteY258" fmla="*/ 87024 h 384636"/>
              <a:gd name="connsiteX259" fmla="*/ 103772 w 384214"/>
              <a:gd name="connsiteY259" fmla="*/ 87024 h 384636"/>
              <a:gd name="connsiteX260" fmla="*/ 99077 w 384214"/>
              <a:gd name="connsiteY260" fmla="*/ 105787 h 384636"/>
              <a:gd name="connsiteX261" fmla="*/ 99083 w 384214"/>
              <a:gd name="connsiteY261" fmla="*/ 112190 h 384636"/>
              <a:gd name="connsiteX262" fmla="*/ 94065 w 384214"/>
              <a:gd name="connsiteY262" fmla="*/ 118124 h 384636"/>
              <a:gd name="connsiteX263" fmla="*/ 75712 w 384214"/>
              <a:gd name="connsiteY263" fmla="*/ 124066 h 384636"/>
              <a:gd name="connsiteX264" fmla="*/ 68182 w 384214"/>
              <a:gd name="connsiteY264" fmla="*/ 122214 h 384636"/>
              <a:gd name="connsiteX265" fmla="*/ 64426 w 384214"/>
              <a:gd name="connsiteY265" fmla="*/ 117047 h 384636"/>
              <a:gd name="connsiteX266" fmla="*/ 49607 w 384214"/>
              <a:gd name="connsiteY266" fmla="*/ 104622 h 384636"/>
              <a:gd name="connsiteX267" fmla="*/ 47476 w 384214"/>
              <a:gd name="connsiteY267" fmla="*/ 106171 h 384636"/>
              <a:gd name="connsiteX268" fmla="*/ 54707 w 384214"/>
              <a:gd name="connsiteY268" fmla="*/ 124111 h 384636"/>
              <a:gd name="connsiteX269" fmla="*/ 58428 w 384214"/>
              <a:gd name="connsiteY269" fmla="*/ 129237 h 384636"/>
              <a:gd name="connsiteX270" fmla="*/ 57865 w 384214"/>
              <a:gd name="connsiteY270" fmla="*/ 136976 h 384636"/>
              <a:gd name="connsiteX271" fmla="*/ 46491 w 384214"/>
              <a:gd name="connsiteY271" fmla="*/ 152620 h 384636"/>
              <a:gd name="connsiteX272" fmla="*/ 39313 w 384214"/>
              <a:gd name="connsiteY272" fmla="*/ 155542 h 384636"/>
              <a:gd name="connsiteX273" fmla="*/ 33291 w 384214"/>
              <a:gd name="connsiteY273" fmla="*/ 153588 h 384636"/>
              <a:gd name="connsiteX274" fmla="*/ 13993 w 384214"/>
              <a:gd name="connsiteY274" fmla="*/ 152250 h 384636"/>
              <a:gd name="connsiteX275" fmla="*/ 13183 w 384214"/>
              <a:gd name="connsiteY275" fmla="*/ 154753 h 384636"/>
              <a:gd name="connsiteX276" fmla="*/ 29570 w 384214"/>
              <a:gd name="connsiteY276" fmla="*/ 165018 h 384636"/>
              <a:gd name="connsiteX277" fmla="*/ 35638 w 384214"/>
              <a:gd name="connsiteY277" fmla="*/ 166984 h 384636"/>
              <a:gd name="connsiteX278" fmla="*/ 39729 w 384214"/>
              <a:gd name="connsiteY278" fmla="*/ 173572 h 384636"/>
              <a:gd name="connsiteX279" fmla="*/ 39729 w 384214"/>
              <a:gd name="connsiteY279" fmla="*/ 192893 h 384636"/>
              <a:gd name="connsiteX280" fmla="*/ 35638 w 384214"/>
              <a:gd name="connsiteY280" fmla="*/ 199481 h 384636"/>
              <a:gd name="connsiteX281" fmla="*/ 29570 w 384214"/>
              <a:gd name="connsiteY281" fmla="*/ 201450 h 384636"/>
              <a:gd name="connsiteX282" fmla="*/ 13178 w 384214"/>
              <a:gd name="connsiteY282" fmla="*/ 211709 h 384636"/>
              <a:gd name="connsiteX283" fmla="*/ 13993 w 384214"/>
              <a:gd name="connsiteY283" fmla="*/ 214215 h 384636"/>
              <a:gd name="connsiteX284" fmla="*/ 33285 w 384214"/>
              <a:gd name="connsiteY284" fmla="*/ 212880 h 384636"/>
              <a:gd name="connsiteX285" fmla="*/ 39301 w 384214"/>
              <a:gd name="connsiteY285" fmla="*/ 210923 h 384636"/>
              <a:gd name="connsiteX286" fmla="*/ 46485 w 384214"/>
              <a:gd name="connsiteY286" fmla="*/ 213848 h 384636"/>
              <a:gd name="connsiteX287" fmla="*/ 57853 w 384214"/>
              <a:gd name="connsiteY287" fmla="*/ 229489 h 384636"/>
              <a:gd name="connsiteX288" fmla="*/ 58428 w 384214"/>
              <a:gd name="connsiteY288" fmla="*/ 237228 h 384636"/>
              <a:gd name="connsiteX289" fmla="*/ 54707 w 384214"/>
              <a:gd name="connsiteY289" fmla="*/ 242354 h 384636"/>
              <a:gd name="connsiteX290" fmla="*/ 47471 w 384214"/>
              <a:gd name="connsiteY290" fmla="*/ 260293 h 384636"/>
              <a:gd name="connsiteX291" fmla="*/ 49601 w 384214"/>
              <a:gd name="connsiteY291" fmla="*/ 261840 h 384636"/>
              <a:gd name="connsiteX292" fmla="*/ 64427 w 384214"/>
              <a:gd name="connsiteY292" fmla="*/ 249421 h 384636"/>
              <a:gd name="connsiteX293" fmla="*/ 68171 w 384214"/>
              <a:gd name="connsiteY293" fmla="*/ 244259 h 384636"/>
              <a:gd name="connsiteX294" fmla="*/ 75712 w 384214"/>
              <a:gd name="connsiteY294" fmla="*/ 242407 h 384636"/>
              <a:gd name="connsiteX295" fmla="*/ 94130 w 384214"/>
              <a:gd name="connsiteY295" fmla="*/ 248361 h 384636"/>
              <a:gd name="connsiteX296" fmla="*/ 99154 w 384214"/>
              <a:gd name="connsiteY296" fmla="*/ 254289 h 384636"/>
              <a:gd name="connsiteX297" fmla="*/ 99154 w 384214"/>
              <a:gd name="connsiteY297" fmla="*/ 260689 h 384636"/>
              <a:gd name="connsiteX298" fmla="*/ 103790 w 384214"/>
              <a:gd name="connsiteY298" fmla="*/ 279444 h 384636"/>
              <a:gd name="connsiteX299" fmla="*/ 106408 w 384214"/>
              <a:gd name="connsiteY299" fmla="*/ 279444 h 384636"/>
              <a:gd name="connsiteX300" fmla="*/ 111097 w 384214"/>
              <a:gd name="connsiteY300" fmla="*/ 260680 h 384636"/>
              <a:gd name="connsiteX301" fmla="*/ 111097 w 384214"/>
              <a:gd name="connsiteY301" fmla="*/ 254265 h 384636"/>
              <a:gd name="connsiteX302" fmla="*/ 116103 w 384214"/>
              <a:gd name="connsiteY302" fmla="*/ 248341 h 384636"/>
              <a:gd name="connsiteX303" fmla="*/ 134491 w 384214"/>
              <a:gd name="connsiteY303" fmla="*/ 242351 h 384636"/>
              <a:gd name="connsiteX304" fmla="*/ 142039 w 384214"/>
              <a:gd name="connsiteY304" fmla="*/ 244191 h 384636"/>
              <a:gd name="connsiteX305" fmla="*/ 145813 w 384214"/>
              <a:gd name="connsiteY305" fmla="*/ 249379 h 384636"/>
              <a:gd name="connsiteX306" fmla="*/ 160585 w 384214"/>
              <a:gd name="connsiteY306" fmla="*/ 261834 h 384636"/>
              <a:gd name="connsiteX307" fmla="*/ 162704 w 384214"/>
              <a:gd name="connsiteY307" fmla="*/ 260293 h 384636"/>
              <a:gd name="connsiteX308" fmla="*/ 155467 w 384214"/>
              <a:gd name="connsiteY308" fmla="*/ 242357 h 384636"/>
              <a:gd name="connsiteX309" fmla="*/ 151705 w 384214"/>
              <a:gd name="connsiteY309" fmla="*/ 237175 h 384636"/>
              <a:gd name="connsiteX310" fmla="*/ 152274 w 384214"/>
              <a:gd name="connsiteY310" fmla="*/ 229442 h 384636"/>
              <a:gd name="connsiteX311" fmla="*/ 163637 w 384214"/>
              <a:gd name="connsiteY311" fmla="*/ 213766 h 384636"/>
              <a:gd name="connsiteX312" fmla="*/ 171748 w 384214"/>
              <a:gd name="connsiteY312" fmla="*/ 211219 h 384636"/>
              <a:gd name="connsiteX313" fmla="*/ 174295 w 384214"/>
              <a:gd name="connsiteY313" fmla="*/ 219330 h 384636"/>
              <a:gd name="connsiteX314" fmla="*/ 164317 w 384214"/>
              <a:gd name="connsiteY314" fmla="*/ 234082 h 384636"/>
              <a:gd name="connsiteX315" fmla="*/ 165632 w 384214"/>
              <a:gd name="connsiteY315" fmla="*/ 235892 h 384636"/>
              <a:gd name="connsiteX316" fmla="*/ 166342 w 384214"/>
              <a:gd name="connsiteY316" fmla="*/ 237175 h 384636"/>
              <a:gd name="connsiteX317" fmla="*/ 175610 w 384214"/>
              <a:gd name="connsiteY317" fmla="*/ 260149 h 384636"/>
              <a:gd name="connsiteX318" fmla="*/ 173567 w 384214"/>
              <a:gd name="connsiteY318" fmla="*/ 267260 h 384636"/>
              <a:gd name="connsiteX319" fmla="*/ 163842 w 384214"/>
              <a:gd name="connsiteY319" fmla="*/ 274323 h 384636"/>
              <a:gd name="connsiteX320" fmla="*/ 156435 w 384214"/>
              <a:gd name="connsiteY320" fmla="*/ 274056 h 384636"/>
              <a:gd name="connsiteX321" fmla="*/ 137508 w 384214"/>
              <a:gd name="connsiteY321" fmla="*/ 258101 h 384636"/>
              <a:gd name="connsiteX322" fmla="*/ 136522 w 384214"/>
              <a:gd name="connsiteY322" fmla="*/ 257041 h 384636"/>
              <a:gd name="connsiteX323" fmla="*/ 135213 w 384214"/>
              <a:gd name="connsiteY323" fmla="*/ 255239 h 384636"/>
              <a:gd name="connsiteX324" fmla="*/ 123117 w 384214"/>
              <a:gd name="connsiteY324" fmla="*/ 259175 h 384636"/>
              <a:gd name="connsiteX325" fmla="*/ 123117 w 384214"/>
              <a:gd name="connsiteY325" fmla="*/ 261420 h 384636"/>
              <a:gd name="connsiteX326" fmla="*/ 122935 w 384214"/>
              <a:gd name="connsiteY326" fmla="*/ 262875 h 384636"/>
              <a:gd name="connsiteX327" fmla="*/ 116931 w 384214"/>
              <a:gd name="connsiteY327" fmla="*/ 286909 h 384636"/>
              <a:gd name="connsiteX328" fmla="*/ 111103 w 384214"/>
              <a:gd name="connsiteY328" fmla="*/ 291463 h 384636"/>
              <a:gd name="connsiteX329" fmla="*/ 99083 w 384214"/>
              <a:gd name="connsiteY329" fmla="*/ 291463 h 384636"/>
              <a:gd name="connsiteX330" fmla="*/ 93249 w 384214"/>
              <a:gd name="connsiteY330" fmla="*/ 286894 h 384636"/>
              <a:gd name="connsiteX331" fmla="*/ 87310 w 384214"/>
              <a:gd name="connsiteY331" fmla="*/ 262860 h 384636"/>
              <a:gd name="connsiteX332" fmla="*/ 87134 w 384214"/>
              <a:gd name="connsiteY332" fmla="*/ 261420 h 384636"/>
              <a:gd name="connsiteX333" fmla="*/ 87134 w 384214"/>
              <a:gd name="connsiteY333" fmla="*/ 259213 h 384636"/>
              <a:gd name="connsiteX334" fmla="*/ 75014 w 384214"/>
              <a:gd name="connsiteY334" fmla="*/ 255295 h 384636"/>
              <a:gd name="connsiteX335" fmla="*/ 73717 w 384214"/>
              <a:gd name="connsiteY335" fmla="*/ 257082 h 384636"/>
              <a:gd name="connsiteX336" fmla="*/ 72713 w 384214"/>
              <a:gd name="connsiteY336" fmla="*/ 258159 h 384636"/>
              <a:gd name="connsiteX337" fmla="*/ 53727 w 384214"/>
              <a:gd name="connsiteY337" fmla="*/ 274068 h 384636"/>
              <a:gd name="connsiteX338" fmla="*/ 46332 w 384214"/>
              <a:gd name="connsiteY338" fmla="*/ 274323 h 384636"/>
              <a:gd name="connsiteX339" fmla="*/ 36607 w 384214"/>
              <a:gd name="connsiteY339" fmla="*/ 267260 h 384636"/>
              <a:gd name="connsiteX340" fmla="*/ 34564 w 384214"/>
              <a:gd name="connsiteY340" fmla="*/ 260149 h 384636"/>
              <a:gd name="connsiteX341" fmla="*/ 43832 w 384214"/>
              <a:gd name="connsiteY341" fmla="*/ 237175 h 384636"/>
              <a:gd name="connsiteX342" fmla="*/ 44542 w 384214"/>
              <a:gd name="connsiteY342" fmla="*/ 235892 h 384636"/>
              <a:gd name="connsiteX343" fmla="*/ 45815 w 384214"/>
              <a:gd name="connsiteY343" fmla="*/ 234141 h 384636"/>
              <a:gd name="connsiteX344" fmla="*/ 38356 w 384214"/>
              <a:gd name="connsiteY344" fmla="*/ 223873 h 384636"/>
              <a:gd name="connsiteX345" fmla="*/ 36302 w 384214"/>
              <a:gd name="connsiteY345" fmla="*/ 224542 h 384636"/>
              <a:gd name="connsiteX346" fmla="*/ 34858 w 384214"/>
              <a:gd name="connsiteY346" fmla="*/ 224820 h 384636"/>
              <a:gd name="connsiteX347" fmla="*/ 10143 w 384214"/>
              <a:gd name="connsiteY347" fmla="*/ 226528 h 384636"/>
              <a:gd name="connsiteX348" fmla="*/ 4010 w 384214"/>
              <a:gd name="connsiteY348" fmla="*/ 222391 h 384636"/>
              <a:gd name="connsiteX349" fmla="*/ 295 w 384214"/>
              <a:gd name="connsiteY349" fmla="*/ 210961 h 384636"/>
              <a:gd name="connsiteX350" fmla="*/ 2825 w 384214"/>
              <a:gd name="connsiteY350" fmla="*/ 204009 h 384636"/>
              <a:gd name="connsiteX351" fmla="*/ 23824 w 384214"/>
              <a:gd name="connsiteY351" fmla="*/ 190868 h 384636"/>
              <a:gd name="connsiteX352" fmla="*/ 25157 w 384214"/>
              <a:gd name="connsiteY352" fmla="*/ 190246 h 384636"/>
              <a:gd name="connsiteX353" fmla="*/ 27222 w 384214"/>
              <a:gd name="connsiteY353" fmla="*/ 189574 h 384636"/>
              <a:gd name="connsiteX354" fmla="*/ 26917 w 384214"/>
              <a:gd name="connsiteY354" fmla="*/ 183238 h 384636"/>
              <a:gd name="connsiteX355" fmla="*/ 27222 w 384214"/>
              <a:gd name="connsiteY355" fmla="*/ 176891 h 384636"/>
              <a:gd name="connsiteX356" fmla="*/ 25157 w 384214"/>
              <a:gd name="connsiteY356" fmla="*/ 176222 h 384636"/>
              <a:gd name="connsiteX357" fmla="*/ 23824 w 384214"/>
              <a:gd name="connsiteY357" fmla="*/ 175599 h 384636"/>
              <a:gd name="connsiteX358" fmla="*/ 2831 w 384214"/>
              <a:gd name="connsiteY358" fmla="*/ 162453 h 384636"/>
              <a:gd name="connsiteX359" fmla="*/ 301 w 384214"/>
              <a:gd name="connsiteY359" fmla="*/ 155504 h 384636"/>
              <a:gd name="connsiteX360" fmla="*/ 4010 w 384214"/>
              <a:gd name="connsiteY360" fmla="*/ 144074 h 384636"/>
              <a:gd name="connsiteX361" fmla="*/ 10143 w 384214"/>
              <a:gd name="connsiteY361" fmla="*/ 139933 h 384636"/>
              <a:gd name="connsiteX362" fmla="*/ 34858 w 384214"/>
              <a:gd name="connsiteY362" fmla="*/ 141647 h 384636"/>
              <a:gd name="connsiteX363" fmla="*/ 36296 w 384214"/>
              <a:gd name="connsiteY363" fmla="*/ 141926 h 384636"/>
              <a:gd name="connsiteX364" fmla="*/ 38362 w 384214"/>
              <a:gd name="connsiteY364" fmla="*/ 142595 h 384636"/>
              <a:gd name="connsiteX365" fmla="*/ 45822 w 384214"/>
              <a:gd name="connsiteY365" fmla="*/ 132330 h 384636"/>
              <a:gd name="connsiteX366" fmla="*/ 44548 w 384214"/>
              <a:gd name="connsiteY366" fmla="*/ 130578 h 384636"/>
              <a:gd name="connsiteX367" fmla="*/ 43832 w 384214"/>
              <a:gd name="connsiteY367" fmla="*/ 129293 h 384636"/>
              <a:gd name="connsiteX368" fmla="*/ 34571 w 384214"/>
              <a:gd name="connsiteY368" fmla="*/ 106315 h 384636"/>
              <a:gd name="connsiteX369" fmla="*/ 36613 w 384214"/>
              <a:gd name="connsiteY369" fmla="*/ 99205 h 384636"/>
              <a:gd name="connsiteX370" fmla="*/ 46338 w 384214"/>
              <a:gd name="connsiteY370" fmla="*/ 92138 h 384636"/>
              <a:gd name="connsiteX371" fmla="*/ 53733 w 384214"/>
              <a:gd name="connsiteY371" fmla="*/ 92397 h 384636"/>
              <a:gd name="connsiteX372" fmla="*/ 72714 w 384214"/>
              <a:gd name="connsiteY372" fmla="*/ 108311 h 384636"/>
              <a:gd name="connsiteX373" fmla="*/ 73711 w 384214"/>
              <a:gd name="connsiteY373" fmla="*/ 109382 h 384636"/>
              <a:gd name="connsiteX374" fmla="*/ 75020 w 384214"/>
              <a:gd name="connsiteY374" fmla="*/ 111178 h 384636"/>
              <a:gd name="connsiteX375" fmla="*/ 87058 w 384214"/>
              <a:gd name="connsiteY375" fmla="*/ 107281 h 384636"/>
              <a:gd name="connsiteX376" fmla="*/ 87058 w 384214"/>
              <a:gd name="connsiteY376" fmla="*/ 105053 h 384636"/>
              <a:gd name="connsiteX377" fmla="*/ 87239 w 384214"/>
              <a:gd name="connsiteY377" fmla="*/ 103589 h 384636"/>
              <a:gd name="connsiteX378" fmla="*/ 93255 w 384214"/>
              <a:gd name="connsiteY378" fmla="*/ 79555 h 384636"/>
              <a:gd name="connsiteX379" fmla="*/ 99083 w 384214"/>
              <a:gd name="connsiteY379" fmla="*/ 75004 h 384636"/>
              <a:gd name="connsiteX380" fmla="*/ 272678 w 384214"/>
              <a:gd name="connsiteY380" fmla="*/ 20392 h 384636"/>
              <a:gd name="connsiteX381" fmla="*/ 272678 w 384214"/>
              <a:gd name="connsiteY381" fmla="*/ 65334 h 384636"/>
              <a:gd name="connsiteX382" fmla="*/ 318174 w 384214"/>
              <a:gd name="connsiteY382" fmla="*/ 65334 h 384636"/>
              <a:gd name="connsiteX383" fmla="*/ 54572 w 384214"/>
              <a:gd name="connsiteY383" fmla="*/ 0 h 384636"/>
              <a:gd name="connsiteX384" fmla="*/ 269133 w 384214"/>
              <a:gd name="connsiteY384" fmla="*/ 0 h 384636"/>
              <a:gd name="connsiteX385" fmla="*/ 270908 w 384214"/>
              <a:gd name="connsiteY385" fmla="*/ 1753 h 384636"/>
              <a:gd name="connsiteX386" fmla="*/ 270926 w 384214"/>
              <a:gd name="connsiteY386" fmla="*/ 1771 h 384636"/>
              <a:gd name="connsiteX387" fmla="*/ 338013 w 384214"/>
              <a:gd name="connsiteY387" fmla="*/ 68035 h 384636"/>
              <a:gd name="connsiteX388" fmla="*/ 338013 w 384214"/>
              <a:gd name="connsiteY388" fmla="*/ 114122 h 384636"/>
              <a:gd name="connsiteX389" fmla="*/ 325993 w 384214"/>
              <a:gd name="connsiteY389" fmla="*/ 114122 h 384636"/>
              <a:gd name="connsiteX390" fmla="*/ 325993 w 384214"/>
              <a:gd name="connsiteY390" fmla="*/ 77355 h 384636"/>
              <a:gd name="connsiteX391" fmla="*/ 266668 w 384214"/>
              <a:gd name="connsiteY391" fmla="*/ 77355 h 384636"/>
              <a:gd name="connsiteX392" fmla="*/ 266665 w 384214"/>
              <a:gd name="connsiteY392" fmla="*/ 77355 h 384636"/>
              <a:gd name="connsiteX393" fmla="*/ 260658 w 384214"/>
              <a:gd name="connsiteY393" fmla="*/ 71345 h 384636"/>
              <a:gd name="connsiteX394" fmla="*/ 260658 w 384214"/>
              <a:gd name="connsiteY394" fmla="*/ 12020 h 384636"/>
              <a:gd name="connsiteX395" fmla="*/ 66592 w 384214"/>
              <a:gd name="connsiteY395" fmla="*/ 12020 h 384636"/>
              <a:gd name="connsiteX396" fmla="*/ 66592 w 384214"/>
              <a:gd name="connsiteY396" fmla="*/ 82681 h 384636"/>
              <a:gd name="connsiteX397" fmla="*/ 54572 w 384214"/>
              <a:gd name="connsiteY397" fmla="*/ 82681 h 38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</a:cxnLst>
            <a:rect l="l" t="t" r="r" b="b"/>
            <a:pathLst>
              <a:path w="384214" h="384636">
                <a:moveTo>
                  <a:pt x="54571" y="283927"/>
                </a:moveTo>
                <a:lnTo>
                  <a:pt x="66591" y="283927"/>
                </a:lnTo>
                <a:lnTo>
                  <a:pt x="66591" y="372616"/>
                </a:lnTo>
                <a:lnTo>
                  <a:pt x="325991" y="372616"/>
                </a:lnTo>
                <a:lnTo>
                  <a:pt x="325991" y="321574"/>
                </a:lnTo>
                <a:lnTo>
                  <a:pt x="338011" y="321574"/>
                </a:lnTo>
                <a:lnTo>
                  <a:pt x="338011" y="384636"/>
                </a:lnTo>
                <a:lnTo>
                  <a:pt x="54571" y="384636"/>
                </a:lnTo>
                <a:close/>
                <a:moveTo>
                  <a:pt x="206048" y="221148"/>
                </a:moveTo>
                <a:cubicBezTo>
                  <a:pt x="209212" y="220144"/>
                  <a:pt x="212590" y="221896"/>
                  <a:pt x="213593" y="225060"/>
                </a:cubicBezTo>
                <a:cubicBezTo>
                  <a:pt x="214596" y="228224"/>
                  <a:pt x="212845" y="231602"/>
                  <a:pt x="209681" y="232606"/>
                </a:cubicBezTo>
                <a:lnTo>
                  <a:pt x="203107" y="234743"/>
                </a:lnTo>
                <a:cubicBezTo>
                  <a:pt x="202680" y="235130"/>
                  <a:pt x="202197" y="235451"/>
                  <a:pt x="201676" y="235696"/>
                </a:cubicBezTo>
                <a:lnTo>
                  <a:pt x="186404" y="241956"/>
                </a:lnTo>
                <a:cubicBezTo>
                  <a:pt x="185682" y="242253"/>
                  <a:pt x="184907" y="242407"/>
                  <a:pt x="184126" y="242408"/>
                </a:cubicBezTo>
                <a:cubicBezTo>
                  <a:pt x="181689" y="242406"/>
                  <a:pt x="179495" y="240933"/>
                  <a:pt x="178570" y="238678"/>
                </a:cubicBezTo>
                <a:cubicBezTo>
                  <a:pt x="177309" y="235606"/>
                  <a:pt x="178777" y="232093"/>
                  <a:pt x="181849" y="230833"/>
                </a:cubicBezTo>
                <a:lnTo>
                  <a:pt x="197086" y="224588"/>
                </a:lnTo>
                <a:cubicBezTo>
                  <a:pt x="197699" y="224042"/>
                  <a:pt x="198418" y="223629"/>
                  <a:pt x="199198" y="223373"/>
                </a:cubicBezTo>
                <a:lnTo>
                  <a:pt x="205972" y="221172"/>
                </a:lnTo>
                <a:cubicBezTo>
                  <a:pt x="205997" y="221164"/>
                  <a:pt x="206022" y="221156"/>
                  <a:pt x="206048" y="221148"/>
                </a:cubicBezTo>
                <a:close/>
                <a:moveTo>
                  <a:pt x="279082" y="198325"/>
                </a:moveTo>
                <a:cubicBezTo>
                  <a:pt x="269129" y="198336"/>
                  <a:pt x="261063" y="206402"/>
                  <a:pt x="261052" y="216355"/>
                </a:cubicBezTo>
                <a:cubicBezTo>
                  <a:pt x="261052" y="226312"/>
                  <a:pt x="269124" y="234384"/>
                  <a:pt x="279082" y="234384"/>
                </a:cubicBezTo>
                <a:cubicBezTo>
                  <a:pt x="289039" y="234384"/>
                  <a:pt x="297111" y="226312"/>
                  <a:pt x="297111" y="216355"/>
                </a:cubicBezTo>
                <a:cubicBezTo>
                  <a:pt x="297111" y="206397"/>
                  <a:pt x="289039" y="198325"/>
                  <a:pt x="279082" y="198325"/>
                </a:cubicBezTo>
                <a:close/>
                <a:moveTo>
                  <a:pt x="279082" y="186305"/>
                </a:moveTo>
                <a:cubicBezTo>
                  <a:pt x="295678" y="186305"/>
                  <a:pt x="309131" y="199759"/>
                  <a:pt x="309131" y="216355"/>
                </a:cubicBezTo>
                <a:cubicBezTo>
                  <a:pt x="309131" y="232951"/>
                  <a:pt x="295678" y="246404"/>
                  <a:pt x="279082" y="246404"/>
                </a:cubicBezTo>
                <a:cubicBezTo>
                  <a:pt x="262494" y="246385"/>
                  <a:pt x="249052" y="232942"/>
                  <a:pt x="249032" y="216355"/>
                </a:cubicBezTo>
                <a:cubicBezTo>
                  <a:pt x="249032" y="199759"/>
                  <a:pt x="262486" y="186305"/>
                  <a:pt x="279082" y="186305"/>
                </a:cubicBezTo>
                <a:close/>
                <a:moveTo>
                  <a:pt x="105041" y="165197"/>
                </a:moveTo>
                <a:cubicBezTo>
                  <a:pt x="95083" y="165197"/>
                  <a:pt x="87011" y="173269"/>
                  <a:pt x="87011" y="183227"/>
                </a:cubicBezTo>
                <a:cubicBezTo>
                  <a:pt x="87011" y="193184"/>
                  <a:pt x="95083" y="201256"/>
                  <a:pt x="105041" y="201256"/>
                </a:cubicBezTo>
                <a:cubicBezTo>
                  <a:pt x="114994" y="201245"/>
                  <a:pt x="123059" y="193180"/>
                  <a:pt x="123070" y="183227"/>
                </a:cubicBezTo>
                <a:cubicBezTo>
                  <a:pt x="123070" y="173269"/>
                  <a:pt x="114998" y="165197"/>
                  <a:pt x="105041" y="165197"/>
                </a:cubicBezTo>
                <a:close/>
                <a:moveTo>
                  <a:pt x="194726" y="156149"/>
                </a:moveTo>
                <a:cubicBezTo>
                  <a:pt x="197545" y="154395"/>
                  <a:pt x="201251" y="155259"/>
                  <a:pt x="203005" y="158077"/>
                </a:cubicBezTo>
                <a:cubicBezTo>
                  <a:pt x="204758" y="160895"/>
                  <a:pt x="203895" y="164602"/>
                  <a:pt x="201077" y="166355"/>
                </a:cubicBezTo>
                <a:lnTo>
                  <a:pt x="186316" y="175532"/>
                </a:lnTo>
                <a:cubicBezTo>
                  <a:pt x="185904" y="175787"/>
                  <a:pt x="185462" y="175992"/>
                  <a:pt x="185001" y="176142"/>
                </a:cubicBezTo>
                <a:lnTo>
                  <a:pt x="182859" y="176840"/>
                </a:lnTo>
                <a:cubicBezTo>
                  <a:pt x="183070" y="179082"/>
                  <a:pt x="183170" y="181178"/>
                  <a:pt x="183170" y="183238"/>
                </a:cubicBezTo>
                <a:cubicBezTo>
                  <a:pt x="183170" y="185271"/>
                  <a:pt x="183070" y="187340"/>
                  <a:pt x="182871" y="189547"/>
                </a:cubicBezTo>
                <a:lnTo>
                  <a:pt x="185019" y="190245"/>
                </a:lnTo>
                <a:cubicBezTo>
                  <a:pt x="185425" y="190377"/>
                  <a:pt x="185817" y="190551"/>
                  <a:pt x="186187" y="190765"/>
                </a:cubicBezTo>
                <a:lnTo>
                  <a:pt x="203172" y="200636"/>
                </a:lnTo>
                <a:cubicBezTo>
                  <a:pt x="206042" y="202306"/>
                  <a:pt x="207016" y="205986"/>
                  <a:pt x="205346" y="208856"/>
                </a:cubicBezTo>
                <a:cubicBezTo>
                  <a:pt x="203677" y="211726"/>
                  <a:pt x="199997" y="212700"/>
                  <a:pt x="197127" y="211031"/>
                </a:cubicBezTo>
                <a:lnTo>
                  <a:pt x="180699" y="201482"/>
                </a:lnTo>
                <a:lnTo>
                  <a:pt x="174454" y="199454"/>
                </a:lnTo>
                <a:cubicBezTo>
                  <a:pt x="171664" y="198550"/>
                  <a:pt x="169935" y="195764"/>
                  <a:pt x="170363" y="192863"/>
                </a:cubicBezTo>
                <a:cubicBezTo>
                  <a:pt x="171416" y="186462"/>
                  <a:pt x="171411" y="179932"/>
                  <a:pt x="170351" y="173533"/>
                </a:cubicBezTo>
                <a:cubicBezTo>
                  <a:pt x="169922" y="170634"/>
                  <a:pt x="171649" y="167848"/>
                  <a:pt x="174436" y="166942"/>
                </a:cubicBezTo>
                <a:lnTo>
                  <a:pt x="180588" y="164938"/>
                </a:lnTo>
                <a:close/>
                <a:moveTo>
                  <a:pt x="105041" y="153177"/>
                </a:moveTo>
                <a:cubicBezTo>
                  <a:pt x="121628" y="153197"/>
                  <a:pt x="135071" y="166639"/>
                  <a:pt x="135090" y="183227"/>
                </a:cubicBezTo>
                <a:cubicBezTo>
                  <a:pt x="135090" y="199823"/>
                  <a:pt x="121637" y="213276"/>
                  <a:pt x="105041" y="213276"/>
                </a:cubicBezTo>
                <a:cubicBezTo>
                  <a:pt x="88445" y="213276"/>
                  <a:pt x="74991" y="199823"/>
                  <a:pt x="74991" y="183227"/>
                </a:cubicBezTo>
                <a:cubicBezTo>
                  <a:pt x="74991" y="166631"/>
                  <a:pt x="88445" y="153177"/>
                  <a:pt x="105041" y="153177"/>
                </a:cubicBezTo>
                <a:close/>
                <a:moveTo>
                  <a:pt x="273125" y="108132"/>
                </a:moveTo>
                <a:lnTo>
                  <a:pt x="285145" y="108132"/>
                </a:lnTo>
                <a:cubicBezTo>
                  <a:pt x="287903" y="108131"/>
                  <a:pt x="290307" y="110010"/>
                  <a:pt x="290973" y="112686"/>
                </a:cubicBezTo>
                <a:lnTo>
                  <a:pt x="296977" y="136717"/>
                </a:lnTo>
                <a:cubicBezTo>
                  <a:pt x="297099" y="137193"/>
                  <a:pt x="297160" y="137682"/>
                  <a:pt x="297159" y="138173"/>
                </a:cubicBezTo>
                <a:lnTo>
                  <a:pt x="297159" y="140427"/>
                </a:lnTo>
                <a:cubicBezTo>
                  <a:pt x="301265" y="141400"/>
                  <a:pt x="305285" y="142706"/>
                  <a:pt x="309179" y="144333"/>
                </a:cubicBezTo>
                <a:lnTo>
                  <a:pt x="310505" y="142507"/>
                </a:lnTo>
                <a:cubicBezTo>
                  <a:pt x="310793" y="142111"/>
                  <a:pt x="311128" y="141751"/>
                  <a:pt x="311503" y="141436"/>
                </a:cubicBezTo>
                <a:lnTo>
                  <a:pt x="330484" y="125525"/>
                </a:lnTo>
                <a:cubicBezTo>
                  <a:pt x="332599" y="123756"/>
                  <a:pt x="335645" y="123650"/>
                  <a:pt x="337879" y="125267"/>
                </a:cubicBezTo>
                <a:lnTo>
                  <a:pt x="347604" y="132333"/>
                </a:lnTo>
                <a:cubicBezTo>
                  <a:pt x="349839" y="133959"/>
                  <a:pt x="350679" y="136899"/>
                  <a:pt x="349640" y="139461"/>
                </a:cubicBezTo>
                <a:lnTo>
                  <a:pt x="340314" y="162391"/>
                </a:lnTo>
                <a:cubicBezTo>
                  <a:pt x="340130" y="162838"/>
                  <a:pt x="339894" y="163262"/>
                  <a:pt x="339610" y="163653"/>
                </a:cubicBezTo>
                <a:lnTo>
                  <a:pt x="338307" y="165455"/>
                </a:lnTo>
                <a:cubicBezTo>
                  <a:pt x="341076" y="168676"/>
                  <a:pt x="343576" y="172118"/>
                  <a:pt x="345784" y="175747"/>
                </a:cubicBezTo>
                <a:lnTo>
                  <a:pt x="347921" y="175051"/>
                </a:lnTo>
                <a:cubicBezTo>
                  <a:pt x="348386" y="174898"/>
                  <a:pt x="348869" y="174805"/>
                  <a:pt x="349358" y="174772"/>
                </a:cubicBezTo>
                <a:lnTo>
                  <a:pt x="374073" y="173058"/>
                </a:lnTo>
                <a:cubicBezTo>
                  <a:pt x="376822" y="172882"/>
                  <a:pt x="379343" y="174584"/>
                  <a:pt x="380206" y="177199"/>
                </a:cubicBezTo>
                <a:lnTo>
                  <a:pt x="383915" y="188632"/>
                </a:lnTo>
                <a:cubicBezTo>
                  <a:pt x="384769" y="191260"/>
                  <a:pt x="383720" y="194131"/>
                  <a:pt x="381374" y="195590"/>
                </a:cubicBezTo>
                <a:lnTo>
                  <a:pt x="360357" y="208660"/>
                </a:lnTo>
                <a:cubicBezTo>
                  <a:pt x="359946" y="208918"/>
                  <a:pt x="359504" y="209124"/>
                  <a:pt x="359042" y="209274"/>
                </a:cubicBezTo>
                <a:lnTo>
                  <a:pt x="356900" y="209966"/>
                </a:lnTo>
                <a:cubicBezTo>
                  <a:pt x="357111" y="212208"/>
                  <a:pt x="357211" y="214306"/>
                  <a:pt x="357211" y="216363"/>
                </a:cubicBezTo>
                <a:cubicBezTo>
                  <a:pt x="357211" y="218397"/>
                  <a:pt x="357111" y="220469"/>
                  <a:pt x="356912" y="222676"/>
                </a:cubicBezTo>
                <a:lnTo>
                  <a:pt x="359060" y="223374"/>
                </a:lnTo>
                <a:cubicBezTo>
                  <a:pt x="359528" y="223526"/>
                  <a:pt x="359975" y="223735"/>
                  <a:pt x="360392" y="223996"/>
                </a:cubicBezTo>
                <a:lnTo>
                  <a:pt x="381392" y="237134"/>
                </a:lnTo>
                <a:cubicBezTo>
                  <a:pt x="383729" y="238597"/>
                  <a:pt x="384772" y="241463"/>
                  <a:pt x="383921" y="244086"/>
                </a:cubicBezTo>
                <a:lnTo>
                  <a:pt x="380206" y="255519"/>
                </a:lnTo>
                <a:cubicBezTo>
                  <a:pt x="379345" y="258144"/>
                  <a:pt x="376811" y="259848"/>
                  <a:pt x="374055" y="259657"/>
                </a:cubicBezTo>
                <a:lnTo>
                  <a:pt x="349364" y="257872"/>
                </a:lnTo>
                <a:cubicBezTo>
                  <a:pt x="348881" y="257837"/>
                  <a:pt x="348404" y="257743"/>
                  <a:pt x="347944" y="257594"/>
                </a:cubicBezTo>
                <a:lnTo>
                  <a:pt x="345825" y="256907"/>
                </a:lnTo>
                <a:cubicBezTo>
                  <a:pt x="343619" y="260538"/>
                  <a:pt x="341122" y="263983"/>
                  <a:pt x="338359" y="267210"/>
                </a:cubicBezTo>
                <a:lnTo>
                  <a:pt x="339674" y="269021"/>
                </a:lnTo>
                <a:cubicBezTo>
                  <a:pt x="339961" y="269419"/>
                  <a:pt x="340199" y="269849"/>
                  <a:pt x="340384" y="270303"/>
                </a:cubicBezTo>
                <a:lnTo>
                  <a:pt x="349651" y="293275"/>
                </a:lnTo>
                <a:cubicBezTo>
                  <a:pt x="350679" y="295833"/>
                  <a:pt x="349838" y="298762"/>
                  <a:pt x="347609" y="300385"/>
                </a:cubicBezTo>
                <a:lnTo>
                  <a:pt x="337885" y="307451"/>
                </a:lnTo>
                <a:cubicBezTo>
                  <a:pt x="335647" y="309073"/>
                  <a:pt x="332593" y="308963"/>
                  <a:pt x="330478" y="307184"/>
                </a:cubicBezTo>
                <a:lnTo>
                  <a:pt x="311550" y="291229"/>
                </a:lnTo>
                <a:cubicBezTo>
                  <a:pt x="311180" y="290917"/>
                  <a:pt x="310849" y="290561"/>
                  <a:pt x="310564" y="290170"/>
                </a:cubicBezTo>
                <a:lnTo>
                  <a:pt x="309255" y="288368"/>
                </a:lnTo>
                <a:cubicBezTo>
                  <a:pt x="305338" y="290009"/>
                  <a:pt x="301292" y="291325"/>
                  <a:pt x="297159" y="292303"/>
                </a:cubicBezTo>
                <a:lnTo>
                  <a:pt x="297159" y="294548"/>
                </a:lnTo>
                <a:cubicBezTo>
                  <a:pt x="297160" y="295039"/>
                  <a:pt x="297099" y="295528"/>
                  <a:pt x="296977" y="296004"/>
                </a:cubicBezTo>
                <a:lnTo>
                  <a:pt x="290973" y="320035"/>
                </a:lnTo>
                <a:cubicBezTo>
                  <a:pt x="290308" y="322711"/>
                  <a:pt x="287904" y="324590"/>
                  <a:pt x="285145" y="324589"/>
                </a:cubicBezTo>
                <a:lnTo>
                  <a:pt x="273125" y="324589"/>
                </a:lnTo>
                <a:cubicBezTo>
                  <a:pt x="270362" y="324588"/>
                  <a:pt x="267955" y="322703"/>
                  <a:pt x="267292" y="320020"/>
                </a:cubicBezTo>
                <a:lnTo>
                  <a:pt x="261358" y="295989"/>
                </a:lnTo>
                <a:cubicBezTo>
                  <a:pt x="261241" y="295520"/>
                  <a:pt x="261182" y="295038"/>
                  <a:pt x="261182" y="294554"/>
                </a:cubicBezTo>
                <a:lnTo>
                  <a:pt x="261182" y="292338"/>
                </a:lnTo>
                <a:cubicBezTo>
                  <a:pt x="257042" y="291368"/>
                  <a:pt x="252988" y="290059"/>
                  <a:pt x="249062" y="288424"/>
                </a:cubicBezTo>
                <a:lnTo>
                  <a:pt x="247765" y="290208"/>
                </a:lnTo>
                <a:cubicBezTo>
                  <a:pt x="247476" y="290607"/>
                  <a:pt x="247139" y="290970"/>
                  <a:pt x="246762" y="291288"/>
                </a:cubicBezTo>
                <a:lnTo>
                  <a:pt x="227769" y="307196"/>
                </a:lnTo>
                <a:cubicBezTo>
                  <a:pt x="225656" y="308970"/>
                  <a:pt x="222605" y="309075"/>
                  <a:pt x="220374" y="307451"/>
                </a:cubicBezTo>
                <a:lnTo>
                  <a:pt x="210649" y="300385"/>
                </a:lnTo>
                <a:cubicBezTo>
                  <a:pt x="208420" y="298762"/>
                  <a:pt x="207579" y="295833"/>
                  <a:pt x="208607" y="293275"/>
                </a:cubicBezTo>
                <a:lnTo>
                  <a:pt x="217874" y="270303"/>
                </a:lnTo>
                <a:cubicBezTo>
                  <a:pt x="218058" y="269847"/>
                  <a:pt x="218299" y="269415"/>
                  <a:pt x="218590" y="269018"/>
                </a:cubicBezTo>
                <a:lnTo>
                  <a:pt x="219864" y="267266"/>
                </a:lnTo>
                <a:cubicBezTo>
                  <a:pt x="217102" y="264052"/>
                  <a:pt x="214605" y="260619"/>
                  <a:pt x="212398" y="257001"/>
                </a:cubicBezTo>
                <a:lnTo>
                  <a:pt x="210344" y="257670"/>
                </a:lnTo>
                <a:cubicBezTo>
                  <a:pt x="209855" y="257828"/>
                  <a:pt x="209348" y="257923"/>
                  <a:pt x="208836" y="257955"/>
                </a:cubicBezTo>
                <a:lnTo>
                  <a:pt x="187983" y="259172"/>
                </a:lnTo>
                <a:cubicBezTo>
                  <a:pt x="184668" y="259367"/>
                  <a:pt x="181824" y="256838"/>
                  <a:pt x="181630" y="253524"/>
                </a:cubicBezTo>
                <a:cubicBezTo>
                  <a:pt x="181435" y="250209"/>
                  <a:pt x="183964" y="247365"/>
                  <a:pt x="187278" y="247170"/>
                </a:cubicBezTo>
                <a:lnTo>
                  <a:pt x="207362" y="245999"/>
                </a:lnTo>
                <a:lnTo>
                  <a:pt x="213343" y="244051"/>
                </a:lnTo>
                <a:cubicBezTo>
                  <a:pt x="216131" y="243142"/>
                  <a:pt x="219167" y="244379"/>
                  <a:pt x="220527" y="246977"/>
                </a:cubicBezTo>
                <a:cubicBezTo>
                  <a:pt x="223532" y="252719"/>
                  <a:pt x="227364" y="257989"/>
                  <a:pt x="231901" y="262618"/>
                </a:cubicBezTo>
                <a:cubicBezTo>
                  <a:pt x="233955" y="264713"/>
                  <a:pt x="234196" y="267986"/>
                  <a:pt x="232470" y="270359"/>
                </a:cubicBezTo>
                <a:lnTo>
                  <a:pt x="228743" y="275485"/>
                </a:lnTo>
                <a:lnTo>
                  <a:pt x="221513" y="293418"/>
                </a:lnTo>
                <a:lnTo>
                  <a:pt x="223643" y="294968"/>
                </a:lnTo>
                <a:lnTo>
                  <a:pt x="238468" y="282552"/>
                </a:lnTo>
                <a:lnTo>
                  <a:pt x="242213" y="277390"/>
                </a:lnTo>
                <a:cubicBezTo>
                  <a:pt x="243935" y="275011"/>
                  <a:pt x="247125" y="274226"/>
                  <a:pt x="249754" y="275535"/>
                </a:cubicBezTo>
                <a:cubicBezTo>
                  <a:pt x="255565" y="278419"/>
                  <a:pt x="261772" y="280426"/>
                  <a:pt x="268171" y="281489"/>
                </a:cubicBezTo>
                <a:cubicBezTo>
                  <a:pt x="271069" y="281969"/>
                  <a:pt x="273194" y="284474"/>
                  <a:pt x="273195" y="287411"/>
                </a:cubicBezTo>
                <a:lnTo>
                  <a:pt x="273201" y="293814"/>
                </a:lnTo>
                <a:lnTo>
                  <a:pt x="277832" y="312569"/>
                </a:lnTo>
                <a:lnTo>
                  <a:pt x="280450" y="312569"/>
                </a:lnTo>
                <a:lnTo>
                  <a:pt x="285139" y="293809"/>
                </a:lnTo>
                <a:lnTo>
                  <a:pt x="285139" y="287391"/>
                </a:lnTo>
                <a:cubicBezTo>
                  <a:pt x="285140" y="284457"/>
                  <a:pt x="287258" y="281952"/>
                  <a:pt x="290151" y="281463"/>
                </a:cubicBezTo>
                <a:cubicBezTo>
                  <a:pt x="296542" y="280391"/>
                  <a:pt x="302737" y="278375"/>
                  <a:pt x="308533" y="275480"/>
                </a:cubicBezTo>
                <a:cubicBezTo>
                  <a:pt x="311160" y="274162"/>
                  <a:pt x="314355" y="274941"/>
                  <a:pt x="316081" y="277319"/>
                </a:cubicBezTo>
                <a:lnTo>
                  <a:pt x="319855" y="282508"/>
                </a:lnTo>
                <a:lnTo>
                  <a:pt x="334627" y="294959"/>
                </a:lnTo>
                <a:lnTo>
                  <a:pt x="336746" y="293418"/>
                </a:lnTo>
                <a:lnTo>
                  <a:pt x="329509" y="275485"/>
                </a:lnTo>
                <a:lnTo>
                  <a:pt x="325747" y="270303"/>
                </a:lnTo>
                <a:cubicBezTo>
                  <a:pt x="324028" y="267931"/>
                  <a:pt x="324268" y="264665"/>
                  <a:pt x="326316" y="262571"/>
                </a:cubicBezTo>
                <a:cubicBezTo>
                  <a:pt x="330851" y="257930"/>
                  <a:pt x="334680" y="252648"/>
                  <a:pt x="337679" y="246894"/>
                </a:cubicBezTo>
                <a:cubicBezTo>
                  <a:pt x="339038" y="244296"/>
                  <a:pt x="342073" y="243056"/>
                  <a:pt x="344863" y="243960"/>
                </a:cubicBezTo>
                <a:lnTo>
                  <a:pt x="350961" y="245934"/>
                </a:lnTo>
                <a:lnTo>
                  <a:pt x="370229" y="247328"/>
                </a:lnTo>
                <a:lnTo>
                  <a:pt x="371039" y="244834"/>
                </a:lnTo>
                <a:lnTo>
                  <a:pt x="354647" y="234578"/>
                </a:lnTo>
                <a:lnTo>
                  <a:pt x="348496" y="232580"/>
                </a:lnTo>
                <a:cubicBezTo>
                  <a:pt x="345707" y="231674"/>
                  <a:pt x="343979" y="228889"/>
                  <a:pt x="344405" y="225989"/>
                </a:cubicBezTo>
                <a:cubicBezTo>
                  <a:pt x="345458" y="219588"/>
                  <a:pt x="345453" y="213058"/>
                  <a:pt x="344393" y="206659"/>
                </a:cubicBezTo>
                <a:cubicBezTo>
                  <a:pt x="343964" y="203759"/>
                  <a:pt x="345690" y="200972"/>
                  <a:pt x="348478" y="200065"/>
                </a:cubicBezTo>
                <a:lnTo>
                  <a:pt x="354629" y="198067"/>
                </a:lnTo>
                <a:lnTo>
                  <a:pt x="371033" y="187866"/>
                </a:lnTo>
                <a:lnTo>
                  <a:pt x="370223" y="185375"/>
                </a:lnTo>
                <a:lnTo>
                  <a:pt x="350931" y="186713"/>
                </a:lnTo>
                <a:lnTo>
                  <a:pt x="344827" y="188694"/>
                </a:lnTo>
                <a:cubicBezTo>
                  <a:pt x="342040" y="189601"/>
                  <a:pt x="339006" y="188363"/>
                  <a:pt x="337649" y="185765"/>
                </a:cubicBezTo>
                <a:cubicBezTo>
                  <a:pt x="334643" y="180016"/>
                  <a:pt x="330809" y="174740"/>
                  <a:pt x="326269" y="170106"/>
                </a:cubicBezTo>
                <a:cubicBezTo>
                  <a:pt x="324216" y="168013"/>
                  <a:pt x="323973" y="164744"/>
                  <a:pt x="325694" y="162371"/>
                </a:cubicBezTo>
                <a:lnTo>
                  <a:pt x="329450" y="157188"/>
                </a:lnTo>
                <a:lnTo>
                  <a:pt x="336728" y="139291"/>
                </a:lnTo>
                <a:lnTo>
                  <a:pt x="334609" y="137750"/>
                </a:lnTo>
                <a:lnTo>
                  <a:pt x="319790" y="150172"/>
                </a:lnTo>
                <a:lnTo>
                  <a:pt x="316010" y="155372"/>
                </a:lnTo>
                <a:cubicBezTo>
                  <a:pt x="314285" y="157743"/>
                  <a:pt x="311101" y="158524"/>
                  <a:pt x="308474" y="157221"/>
                </a:cubicBezTo>
                <a:cubicBezTo>
                  <a:pt x="302691" y="154344"/>
                  <a:pt x="296515" y="152336"/>
                  <a:pt x="290145" y="151261"/>
                </a:cubicBezTo>
                <a:cubicBezTo>
                  <a:pt x="287255" y="150771"/>
                  <a:pt x="285139" y="148268"/>
                  <a:pt x="285139" y="145336"/>
                </a:cubicBezTo>
                <a:lnTo>
                  <a:pt x="285139" y="138912"/>
                </a:lnTo>
                <a:lnTo>
                  <a:pt x="280449" y="120152"/>
                </a:lnTo>
                <a:lnTo>
                  <a:pt x="277814" y="120152"/>
                </a:lnTo>
                <a:lnTo>
                  <a:pt x="273119" y="138912"/>
                </a:lnTo>
                <a:lnTo>
                  <a:pt x="273125" y="145318"/>
                </a:lnTo>
                <a:cubicBezTo>
                  <a:pt x="273128" y="148257"/>
                  <a:pt x="271005" y="150767"/>
                  <a:pt x="268107" y="151252"/>
                </a:cubicBezTo>
                <a:cubicBezTo>
                  <a:pt x="261732" y="152317"/>
                  <a:pt x="255549" y="154318"/>
                  <a:pt x="249760" y="157191"/>
                </a:cubicBezTo>
                <a:cubicBezTo>
                  <a:pt x="247131" y="158506"/>
                  <a:pt x="243938" y="157720"/>
                  <a:pt x="242218" y="155337"/>
                </a:cubicBezTo>
                <a:lnTo>
                  <a:pt x="238468" y="150169"/>
                </a:lnTo>
                <a:lnTo>
                  <a:pt x="223649" y="137750"/>
                </a:lnTo>
                <a:lnTo>
                  <a:pt x="221518" y="139300"/>
                </a:lnTo>
                <a:lnTo>
                  <a:pt x="228749" y="157238"/>
                </a:lnTo>
                <a:lnTo>
                  <a:pt x="232470" y="162365"/>
                </a:lnTo>
                <a:cubicBezTo>
                  <a:pt x="234195" y="164738"/>
                  <a:pt x="233955" y="168011"/>
                  <a:pt x="231901" y="170106"/>
                </a:cubicBezTo>
                <a:cubicBezTo>
                  <a:pt x="227368" y="174736"/>
                  <a:pt x="223538" y="180005"/>
                  <a:pt x="220532" y="185744"/>
                </a:cubicBezTo>
                <a:lnTo>
                  <a:pt x="217304" y="192241"/>
                </a:lnTo>
                <a:cubicBezTo>
                  <a:pt x="217298" y="192253"/>
                  <a:pt x="217293" y="192265"/>
                  <a:pt x="217287" y="192277"/>
                </a:cubicBezTo>
                <a:cubicBezTo>
                  <a:pt x="215800" y="195244"/>
                  <a:pt x="212190" y="196445"/>
                  <a:pt x="209222" y="194959"/>
                </a:cubicBezTo>
                <a:cubicBezTo>
                  <a:pt x="206255" y="193473"/>
                  <a:pt x="205054" y="189862"/>
                  <a:pt x="206540" y="186895"/>
                </a:cubicBezTo>
                <a:lnTo>
                  <a:pt x="209827" y="180280"/>
                </a:lnTo>
                <a:cubicBezTo>
                  <a:pt x="212599" y="174975"/>
                  <a:pt x="215966" y="170002"/>
                  <a:pt x="219863" y="165458"/>
                </a:cubicBezTo>
                <a:lnTo>
                  <a:pt x="218590" y="163706"/>
                </a:lnTo>
                <a:cubicBezTo>
                  <a:pt x="218300" y="163308"/>
                  <a:pt x="218059" y="162877"/>
                  <a:pt x="217874" y="162421"/>
                </a:cubicBezTo>
                <a:lnTo>
                  <a:pt x="208612" y="139443"/>
                </a:lnTo>
                <a:cubicBezTo>
                  <a:pt x="207584" y="136885"/>
                  <a:pt x="208425" y="133955"/>
                  <a:pt x="210655" y="132333"/>
                </a:cubicBezTo>
                <a:lnTo>
                  <a:pt x="220380" y="125267"/>
                </a:lnTo>
                <a:cubicBezTo>
                  <a:pt x="222611" y="123644"/>
                  <a:pt x="225660" y="123750"/>
                  <a:pt x="227775" y="125522"/>
                </a:cubicBezTo>
                <a:lnTo>
                  <a:pt x="246761" y="141433"/>
                </a:lnTo>
                <a:cubicBezTo>
                  <a:pt x="247138" y="141751"/>
                  <a:pt x="247475" y="142113"/>
                  <a:pt x="247765" y="142513"/>
                </a:cubicBezTo>
                <a:lnTo>
                  <a:pt x="249062" y="144303"/>
                </a:lnTo>
                <a:cubicBezTo>
                  <a:pt x="252961" y="142679"/>
                  <a:pt x="256987" y="141377"/>
                  <a:pt x="261099" y="140409"/>
                </a:cubicBezTo>
                <a:lnTo>
                  <a:pt x="261099" y="138179"/>
                </a:lnTo>
                <a:cubicBezTo>
                  <a:pt x="261098" y="137685"/>
                  <a:pt x="261159" y="137193"/>
                  <a:pt x="261281" y="136714"/>
                </a:cubicBezTo>
                <a:lnTo>
                  <a:pt x="267297" y="112683"/>
                </a:lnTo>
                <a:cubicBezTo>
                  <a:pt x="267964" y="110008"/>
                  <a:pt x="270368" y="108131"/>
                  <a:pt x="273125" y="108132"/>
                </a:cubicBezTo>
                <a:close/>
                <a:moveTo>
                  <a:pt x="99083" y="75004"/>
                </a:moveTo>
                <a:lnTo>
                  <a:pt x="111103" y="75004"/>
                </a:lnTo>
                <a:cubicBezTo>
                  <a:pt x="113862" y="75003"/>
                  <a:pt x="116266" y="76881"/>
                  <a:pt x="116931" y="79558"/>
                </a:cubicBezTo>
                <a:lnTo>
                  <a:pt x="122935" y="103592"/>
                </a:lnTo>
                <a:cubicBezTo>
                  <a:pt x="123057" y="104068"/>
                  <a:pt x="123118" y="104557"/>
                  <a:pt x="123117" y="105048"/>
                </a:cubicBezTo>
                <a:lnTo>
                  <a:pt x="123117" y="107301"/>
                </a:lnTo>
                <a:cubicBezTo>
                  <a:pt x="127223" y="108274"/>
                  <a:pt x="131243" y="109580"/>
                  <a:pt x="135137" y="111207"/>
                </a:cubicBezTo>
                <a:lnTo>
                  <a:pt x="136463" y="109382"/>
                </a:lnTo>
                <a:cubicBezTo>
                  <a:pt x="136750" y="108985"/>
                  <a:pt x="137086" y="108625"/>
                  <a:pt x="137461" y="108311"/>
                </a:cubicBezTo>
                <a:lnTo>
                  <a:pt x="156441" y="92397"/>
                </a:lnTo>
                <a:cubicBezTo>
                  <a:pt x="158558" y="90631"/>
                  <a:pt x="161602" y="90524"/>
                  <a:pt x="163836" y="92138"/>
                </a:cubicBezTo>
                <a:lnTo>
                  <a:pt x="173562" y="99205"/>
                </a:lnTo>
                <a:cubicBezTo>
                  <a:pt x="175798" y="100831"/>
                  <a:pt x="176638" y="103771"/>
                  <a:pt x="175598" y="106333"/>
                </a:cubicBezTo>
                <a:lnTo>
                  <a:pt x="166272" y="129263"/>
                </a:lnTo>
                <a:cubicBezTo>
                  <a:pt x="166088" y="129710"/>
                  <a:pt x="165852" y="130134"/>
                  <a:pt x="165568" y="130525"/>
                </a:cubicBezTo>
                <a:lnTo>
                  <a:pt x="164265" y="132327"/>
                </a:lnTo>
                <a:cubicBezTo>
                  <a:pt x="167034" y="135549"/>
                  <a:pt x="169535" y="138992"/>
                  <a:pt x="171742" y="142621"/>
                </a:cubicBezTo>
                <a:lnTo>
                  <a:pt x="173879" y="141926"/>
                </a:lnTo>
                <a:cubicBezTo>
                  <a:pt x="174345" y="141776"/>
                  <a:pt x="174828" y="141682"/>
                  <a:pt x="175317" y="141647"/>
                </a:cubicBezTo>
                <a:lnTo>
                  <a:pt x="193992" y="140350"/>
                </a:lnTo>
                <a:cubicBezTo>
                  <a:pt x="194024" y="140347"/>
                  <a:pt x="194057" y="140345"/>
                  <a:pt x="194089" y="140343"/>
                </a:cubicBezTo>
                <a:cubicBezTo>
                  <a:pt x="197402" y="140140"/>
                  <a:pt x="200253" y="142661"/>
                  <a:pt x="200456" y="145974"/>
                </a:cubicBezTo>
                <a:cubicBezTo>
                  <a:pt x="200659" y="149287"/>
                  <a:pt x="198138" y="152137"/>
                  <a:pt x="194825" y="152340"/>
                </a:cubicBezTo>
                <a:lnTo>
                  <a:pt x="176890" y="153588"/>
                </a:lnTo>
                <a:lnTo>
                  <a:pt x="170786" y="155568"/>
                </a:lnTo>
                <a:cubicBezTo>
                  <a:pt x="167999" y="156474"/>
                  <a:pt x="164966" y="155236"/>
                  <a:pt x="163608" y="152640"/>
                </a:cubicBezTo>
                <a:cubicBezTo>
                  <a:pt x="160601" y="146891"/>
                  <a:pt x="156767" y="141614"/>
                  <a:pt x="152228" y="136978"/>
                </a:cubicBezTo>
                <a:cubicBezTo>
                  <a:pt x="150175" y="134885"/>
                  <a:pt x="149932" y="131616"/>
                  <a:pt x="151653" y="129242"/>
                </a:cubicBezTo>
                <a:lnTo>
                  <a:pt x="155409" y="124060"/>
                </a:lnTo>
                <a:lnTo>
                  <a:pt x="162686" y="106163"/>
                </a:lnTo>
                <a:lnTo>
                  <a:pt x="160568" y="104622"/>
                </a:lnTo>
                <a:lnTo>
                  <a:pt x="145748" y="117047"/>
                </a:lnTo>
                <a:lnTo>
                  <a:pt x="141968" y="122247"/>
                </a:lnTo>
                <a:cubicBezTo>
                  <a:pt x="140239" y="124616"/>
                  <a:pt x="137055" y="125396"/>
                  <a:pt x="134427" y="124093"/>
                </a:cubicBezTo>
                <a:cubicBezTo>
                  <a:pt x="128646" y="121215"/>
                  <a:pt x="122471" y="119207"/>
                  <a:pt x="116103" y="118135"/>
                </a:cubicBezTo>
                <a:cubicBezTo>
                  <a:pt x="113213" y="117646"/>
                  <a:pt x="111098" y="115142"/>
                  <a:pt x="111097" y="112211"/>
                </a:cubicBezTo>
                <a:lnTo>
                  <a:pt x="111097" y="105787"/>
                </a:lnTo>
                <a:lnTo>
                  <a:pt x="106408" y="87024"/>
                </a:lnTo>
                <a:lnTo>
                  <a:pt x="103772" y="87024"/>
                </a:lnTo>
                <a:lnTo>
                  <a:pt x="99077" y="105787"/>
                </a:lnTo>
                <a:lnTo>
                  <a:pt x="99083" y="112190"/>
                </a:lnTo>
                <a:cubicBezTo>
                  <a:pt x="99086" y="115129"/>
                  <a:pt x="96964" y="117639"/>
                  <a:pt x="94065" y="118124"/>
                </a:cubicBezTo>
                <a:cubicBezTo>
                  <a:pt x="87688" y="119189"/>
                  <a:pt x="81504" y="121191"/>
                  <a:pt x="75712" y="124066"/>
                </a:cubicBezTo>
                <a:cubicBezTo>
                  <a:pt x="73087" y="125372"/>
                  <a:pt x="69902" y="124589"/>
                  <a:pt x="68182" y="122214"/>
                </a:cubicBezTo>
                <a:lnTo>
                  <a:pt x="64426" y="117047"/>
                </a:lnTo>
                <a:lnTo>
                  <a:pt x="49607" y="104622"/>
                </a:lnTo>
                <a:lnTo>
                  <a:pt x="47476" y="106171"/>
                </a:lnTo>
                <a:lnTo>
                  <a:pt x="54707" y="124111"/>
                </a:lnTo>
                <a:lnTo>
                  <a:pt x="58428" y="129237"/>
                </a:lnTo>
                <a:cubicBezTo>
                  <a:pt x="60153" y="131609"/>
                  <a:pt x="59915" y="134879"/>
                  <a:pt x="57865" y="136976"/>
                </a:cubicBezTo>
                <a:cubicBezTo>
                  <a:pt x="53330" y="141607"/>
                  <a:pt x="49497" y="146877"/>
                  <a:pt x="46491" y="152620"/>
                </a:cubicBezTo>
                <a:cubicBezTo>
                  <a:pt x="45130" y="155213"/>
                  <a:pt x="42098" y="156447"/>
                  <a:pt x="39313" y="155542"/>
                </a:cubicBezTo>
                <a:lnTo>
                  <a:pt x="33291" y="153588"/>
                </a:lnTo>
                <a:lnTo>
                  <a:pt x="13993" y="152250"/>
                </a:lnTo>
                <a:lnTo>
                  <a:pt x="13183" y="154753"/>
                </a:lnTo>
                <a:lnTo>
                  <a:pt x="29570" y="165018"/>
                </a:lnTo>
                <a:lnTo>
                  <a:pt x="35638" y="166984"/>
                </a:lnTo>
                <a:cubicBezTo>
                  <a:pt x="38428" y="167887"/>
                  <a:pt x="40157" y="170672"/>
                  <a:pt x="39729" y="173572"/>
                </a:cubicBezTo>
                <a:cubicBezTo>
                  <a:pt x="38673" y="179969"/>
                  <a:pt x="38673" y="186496"/>
                  <a:pt x="39729" y="192893"/>
                </a:cubicBezTo>
                <a:cubicBezTo>
                  <a:pt x="40156" y="195793"/>
                  <a:pt x="38427" y="198578"/>
                  <a:pt x="35638" y="199481"/>
                </a:cubicBezTo>
                <a:lnTo>
                  <a:pt x="29570" y="201450"/>
                </a:lnTo>
                <a:lnTo>
                  <a:pt x="13178" y="211709"/>
                </a:lnTo>
                <a:lnTo>
                  <a:pt x="13993" y="214215"/>
                </a:lnTo>
                <a:lnTo>
                  <a:pt x="33285" y="212880"/>
                </a:lnTo>
                <a:lnTo>
                  <a:pt x="39301" y="210923"/>
                </a:lnTo>
                <a:cubicBezTo>
                  <a:pt x="42089" y="210016"/>
                  <a:pt x="45124" y="211252"/>
                  <a:pt x="46485" y="213848"/>
                </a:cubicBezTo>
                <a:cubicBezTo>
                  <a:pt x="49489" y="219590"/>
                  <a:pt x="53319" y="224860"/>
                  <a:pt x="57853" y="229489"/>
                </a:cubicBezTo>
                <a:cubicBezTo>
                  <a:pt x="59906" y="231584"/>
                  <a:pt x="60149" y="234853"/>
                  <a:pt x="58428" y="237228"/>
                </a:cubicBezTo>
                <a:lnTo>
                  <a:pt x="54707" y="242354"/>
                </a:lnTo>
                <a:lnTo>
                  <a:pt x="47471" y="260293"/>
                </a:lnTo>
                <a:lnTo>
                  <a:pt x="49601" y="261840"/>
                </a:lnTo>
                <a:lnTo>
                  <a:pt x="64427" y="249421"/>
                </a:lnTo>
                <a:lnTo>
                  <a:pt x="68171" y="244259"/>
                </a:lnTo>
                <a:cubicBezTo>
                  <a:pt x="69895" y="241882"/>
                  <a:pt x="73084" y="241099"/>
                  <a:pt x="75712" y="242407"/>
                </a:cubicBezTo>
                <a:cubicBezTo>
                  <a:pt x="81522" y="245294"/>
                  <a:pt x="87729" y="247300"/>
                  <a:pt x="94130" y="248361"/>
                </a:cubicBezTo>
                <a:cubicBezTo>
                  <a:pt x="97028" y="248843"/>
                  <a:pt x="99154" y="251350"/>
                  <a:pt x="99154" y="254289"/>
                </a:cubicBezTo>
                <a:lnTo>
                  <a:pt x="99154" y="260689"/>
                </a:lnTo>
                <a:lnTo>
                  <a:pt x="103790" y="279444"/>
                </a:lnTo>
                <a:lnTo>
                  <a:pt x="106408" y="279444"/>
                </a:lnTo>
                <a:lnTo>
                  <a:pt x="111097" y="260680"/>
                </a:lnTo>
                <a:lnTo>
                  <a:pt x="111097" y="254265"/>
                </a:lnTo>
                <a:cubicBezTo>
                  <a:pt x="111098" y="251334"/>
                  <a:pt x="113213" y="248830"/>
                  <a:pt x="116103" y="248341"/>
                </a:cubicBezTo>
                <a:cubicBezTo>
                  <a:pt x="122495" y="247264"/>
                  <a:pt x="128691" y="245245"/>
                  <a:pt x="134491" y="242351"/>
                </a:cubicBezTo>
                <a:cubicBezTo>
                  <a:pt x="137118" y="241034"/>
                  <a:pt x="140313" y="241812"/>
                  <a:pt x="142039" y="244191"/>
                </a:cubicBezTo>
                <a:lnTo>
                  <a:pt x="145813" y="249379"/>
                </a:lnTo>
                <a:lnTo>
                  <a:pt x="160585" y="261834"/>
                </a:lnTo>
                <a:lnTo>
                  <a:pt x="162704" y="260293"/>
                </a:lnTo>
                <a:lnTo>
                  <a:pt x="155467" y="242357"/>
                </a:lnTo>
                <a:lnTo>
                  <a:pt x="151705" y="237175"/>
                </a:lnTo>
                <a:cubicBezTo>
                  <a:pt x="149985" y="234803"/>
                  <a:pt x="150226" y="231537"/>
                  <a:pt x="152274" y="229442"/>
                </a:cubicBezTo>
                <a:cubicBezTo>
                  <a:pt x="156808" y="224801"/>
                  <a:pt x="160637" y="219519"/>
                  <a:pt x="163637" y="213766"/>
                </a:cubicBezTo>
                <a:cubicBezTo>
                  <a:pt x="165173" y="210823"/>
                  <a:pt x="168805" y="209682"/>
                  <a:pt x="171748" y="211219"/>
                </a:cubicBezTo>
                <a:cubicBezTo>
                  <a:pt x="174691" y="212755"/>
                  <a:pt x="175831" y="216387"/>
                  <a:pt x="174295" y="219330"/>
                </a:cubicBezTo>
                <a:cubicBezTo>
                  <a:pt x="171538" y="224609"/>
                  <a:pt x="168191" y="229558"/>
                  <a:pt x="164317" y="234082"/>
                </a:cubicBezTo>
                <a:lnTo>
                  <a:pt x="165632" y="235892"/>
                </a:lnTo>
                <a:cubicBezTo>
                  <a:pt x="165919" y="236290"/>
                  <a:pt x="166157" y="236721"/>
                  <a:pt x="166342" y="237175"/>
                </a:cubicBezTo>
                <a:lnTo>
                  <a:pt x="175610" y="260149"/>
                </a:lnTo>
                <a:cubicBezTo>
                  <a:pt x="176638" y="262707"/>
                  <a:pt x="175797" y="265637"/>
                  <a:pt x="173567" y="267260"/>
                </a:cubicBezTo>
                <a:lnTo>
                  <a:pt x="163842" y="274323"/>
                </a:lnTo>
                <a:cubicBezTo>
                  <a:pt x="161605" y="275945"/>
                  <a:pt x="158550" y="275835"/>
                  <a:pt x="156435" y="274056"/>
                </a:cubicBezTo>
                <a:lnTo>
                  <a:pt x="137508" y="258101"/>
                </a:lnTo>
                <a:cubicBezTo>
                  <a:pt x="137138" y="257788"/>
                  <a:pt x="136807" y="257433"/>
                  <a:pt x="136522" y="257041"/>
                </a:cubicBezTo>
                <a:lnTo>
                  <a:pt x="135213" y="255239"/>
                </a:lnTo>
                <a:cubicBezTo>
                  <a:pt x="131295" y="256879"/>
                  <a:pt x="127249" y="258195"/>
                  <a:pt x="123117" y="259175"/>
                </a:cubicBezTo>
                <a:lnTo>
                  <a:pt x="123117" y="261420"/>
                </a:lnTo>
                <a:cubicBezTo>
                  <a:pt x="123118" y="261910"/>
                  <a:pt x="123057" y="262400"/>
                  <a:pt x="122935" y="262875"/>
                </a:cubicBezTo>
                <a:lnTo>
                  <a:pt x="116931" y="286909"/>
                </a:lnTo>
                <a:cubicBezTo>
                  <a:pt x="116265" y="289586"/>
                  <a:pt x="113861" y="291464"/>
                  <a:pt x="111103" y="291463"/>
                </a:cubicBezTo>
                <a:lnTo>
                  <a:pt x="99083" y="291463"/>
                </a:lnTo>
                <a:cubicBezTo>
                  <a:pt x="96319" y="291464"/>
                  <a:pt x="93911" y="289578"/>
                  <a:pt x="93249" y="286894"/>
                </a:cubicBezTo>
                <a:lnTo>
                  <a:pt x="87310" y="262860"/>
                </a:lnTo>
                <a:cubicBezTo>
                  <a:pt x="87192" y="262389"/>
                  <a:pt x="87133" y="261905"/>
                  <a:pt x="87134" y="261420"/>
                </a:cubicBezTo>
                <a:lnTo>
                  <a:pt x="87134" y="259213"/>
                </a:lnTo>
                <a:cubicBezTo>
                  <a:pt x="82993" y="258242"/>
                  <a:pt x="78940" y="256931"/>
                  <a:pt x="75014" y="255295"/>
                </a:cubicBezTo>
                <a:lnTo>
                  <a:pt x="73717" y="257082"/>
                </a:lnTo>
                <a:cubicBezTo>
                  <a:pt x="73426" y="257480"/>
                  <a:pt x="73089" y="257841"/>
                  <a:pt x="72713" y="258159"/>
                </a:cubicBezTo>
                <a:lnTo>
                  <a:pt x="53727" y="274068"/>
                </a:lnTo>
                <a:cubicBezTo>
                  <a:pt x="51612" y="275839"/>
                  <a:pt x="48564" y="275944"/>
                  <a:pt x="46332" y="274323"/>
                </a:cubicBezTo>
                <a:lnTo>
                  <a:pt x="36607" y="267260"/>
                </a:lnTo>
                <a:cubicBezTo>
                  <a:pt x="34377" y="265637"/>
                  <a:pt x="33536" y="262707"/>
                  <a:pt x="34564" y="260149"/>
                </a:cubicBezTo>
                <a:lnTo>
                  <a:pt x="43832" y="237175"/>
                </a:lnTo>
                <a:cubicBezTo>
                  <a:pt x="44017" y="236721"/>
                  <a:pt x="44255" y="236290"/>
                  <a:pt x="44542" y="235892"/>
                </a:cubicBezTo>
                <a:lnTo>
                  <a:pt x="45815" y="234141"/>
                </a:lnTo>
                <a:cubicBezTo>
                  <a:pt x="43053" y="230927"/>
                  <a:pt x="40559" y="227493"/>
                  <a:pt x="38356" y="223873"/>
                </a:cubicBezTo>
                <a:lnTo>
                  <a:pt x="36302" y="224542"/>
                </a:lnTo>
                <a:cubicBezTo>
                  <a:pt x="35834" y="224692"/>
                  <a:pt x="35349" y="224786"/>
                  <a:pt x="34858" y="224820"/>
                </a:cubicBezTo>
                <a:lnTo>
                  <a:pt x="10143" y="226528"/>
                </a:lnTo>
                <a:cubicBezTo>
                  <a:pt x="7387" y="226737"/>
                  <a:pt x="4849" y="225024"/>
                  <a:pt x="4010" y="222391"/>
                </a:cubicBezTo>
                <a:lnTo>
                  <a:pt x="295" y="210961"/>
                </a:lnTo>
                <a:cubicBezTo>
                  <a:pt x="-558" y="208337"/>
                  <a:pt x="485" y="205470"/>
                  <a:pt x="2825" y="204009"/>
                </a:cubicBezTo>
                <a:lnTo>
                  <a:pt x="23824" y="190868"/>
                </a:lnTo>
                <a:cubicBezTo>
                  <a:pt x="24241" y="190607"/>
                  <a:pt x="24689" y="190398"/>
                  <a:pt x="25157" y="190246"/>
                </a:cubicBezTo>
                <a:lnTo>
                  <a:pt x="27222" y="189574"/>
                </a:lnTo>
                <a:cubicBezTo>
                  <a:pt x="27017" y="187346"/>
                  <a:pt x="26917" y="185272"/>
                  <a:pt x="26917" y="183238"/>
                </a:cubicBezTo>
                <a:cubicBezTo>
                  <a:pt x="26917" y="181202"/>
                  <a:pt x="27017" y="179121"/>
                  <a:pt x="27222" y="176891"/>
                </a:cubicBezTo>
                <a:lnTo>
                  <a:pt x="25157" y="176222"/>
                </a:lnTo>
                <a:cubicBezTo>
                  <a:pt x="24689" y="176070"/>
                  <a:pt x="24241" y="175861"/>
                  <a:pt x="23824" y="175599"/>
                </a:cubicBezTo>
                <a:lnTo>
                  <a:pt x="2831" y="162453"/>
                </a:lnTo>
                <a:cubicBezTo>
                  <a:pt x="494" y="160990"/>
                  <a:pt x="-548" y="158126"/>
                  <a:pt x="301" y="155504"/>
                </a:cubicBezTo>
                <a:lnTo>
                  <a:pt x="4010" y="144074"/>
                </a:lnTo>
                <a:cubicBezTo>
                  <a:pt x="4850" y="141440"/>
                  <a:pt x="7387" y="139727"/>
                  <a:pt x="10143" y="139933"/>
                </a:cubicBezTo>
                <a:lnTo>
                  <a:pt x="34858" y="141647"/>
                </a:lnTo>
                <a:cubicBezTo>
                  <a:pt x="35347" y="141679"/>
                  <a:pt x="35830" y="141773"/>
                  <a:pt x="36296" y="141926"/>
                </a:cubicBezTo>
                <a:lnTo>
                  <a:pt x="38362" y="142595"/>
                </a:lnTo>
                <a:cubicBezTo>
                  <a:pt x="40565" y="138976"/>
                  <a:pt x="43060" y="135543"/>
                  <a:pt x="45822" y="132330"/>
                </a:cubicBezTo>
                <a:lnTo>
                  <a:pt x="44548" y="130578"/>
                </a:lnTo>
                <a:cubicBezTo>
                  <a:pt x="44258" y="130180"/>
                  <a:pt x="44018" y="129749"/>
                  <a:pt x="43832" y="129293"/>
                </a:cubicBezTo>
                <a:lnTo>
                  <a:pt x="34571" y="106315"/>
                </a:lnTo>
                <a:cubicBezTo>
                  <a:pt x="33542" y="103757"/>
                  <a:pt x="34384" y="100827"/>
                  <a:pt x="36613" y="99205"/>
                </a:cubicBezTo>
                <a:lnTo>
                  <a:pt x="46338" y="92138"/>
                </a:lnTo>
                <a:cubicBezTo>
                  <a:pt x="48570" y="90518"/>
                  <a:pt x="51619" y="90625"/>
                  <a:pt x="53733" y="92397"/>
                </a:cubicBezTo>
                <a:lnTo>
                  <a:pt x="72714" y="108311"/>
                </a:lnTo>
                <a:cubicBezTo>
                  <a:pt x="73089" y="108625"/>
                  <a:pt x="73424" y="108985"/>
                  <a:pt x="73711" y="109382"/>
                </a:cubicBezTo>
                <a:lnTo>
                  <a:pt x="75020" y="111178"/>
                </a:lnTo>
                <a:cubicBezTo>
                  <a:pt x="78919" y="109552"/>
                  <a:pt x="82945" y="108248"/>
                  <a:pt x="87058" y="107281"/>
                </a:cubicBezTo>
                <a:lnTo>
                  <a:pt x="87058" y="105053"/>
                </a:lnTo>
                <a:cubicBezTo>
                  <a:pt x="87056" y="104560"/>
                  <a:pt x="87117" y="104068"/>
                  <a:pt x="87239" y="103589"/>
                </a:cubicBezTo>
                <a:lnTo>
                  <a:pt x="93255" y="79555"/>
                </a:lnTo>
                <a:cubicBezTo>
                  <a:pt x="93923" y="76880"/>
                  <a:pt x="96326" y="75003"/>
                  <a:pt x="99083" y="75004"/>
                </a:cubicBezTo>
                <a:close/>
                <a:moveTo>
                  <a:pt x="272678" y="20392"/>
                </a:moveTo>
                <a:lnTo>
                  <a:pt x="272678" y="65334"/>
                </a:lnTo>
                <a:lnTo>
                  <a:pt x="318174" y="65334"/>
                </a:lnTo>
                <a:close/>
                <a:moveTo>
                  <a:pt x="54572" y="0"/>
                </a:moveTo>
                <a:lnTo>
                  <a:pt x="269133" y="0"/>
                </a:lnTo>
                <a:lnTo>
                  <a:pt x="270908" y="1753"/>
                </a:lnTo>
                <a:lnTo>
                  <a:pt x="270926" y="1771"/>
                </a:lnTo>
                <a:lnTo>
                  <a:pt x="338013" y="68035"/>
                </a:lnTo>
                <a:lnTo>
                  <a:pt x="338013" y="114122"/>
                </a:lnTo>
                <a:lnTo>
                  <a:pt x="325993" y="114122"/>
                </a:lnTo>
                <a:lnTo>
                  <a:pt x="325993" y="77355"/>
                </a:lnTo>
                <a:lnTo>
                  <a:pt x="266668" y="77355"/>
                </a:lnTo>
                <a:cubicBezTo>
                  <a:pt x="266667" y="77355"/>
                  <a:pt x="266666" y="77355"/>
                  <a:pt x="266665" y="77355"/>
                </a:cubicBezTo>
                <a:cubicBezTo>
                  <a:pt x="263347" y="77354"/>
                  <a:pt x="260657" y="74664"/>
                  <a:pt x="260658" y="71345"/>
                </a:cubicBezTo>
                <a:lnTo>
                  <a:pt x="260658" y="12020"/>
                </a:lnTo>
                <a:lnTo>
                  <a:pt x="66592" y="12020"/>
                </a:lnTo>
                <a:lnTo>
                  <a:pt x="66592" y="82681"/>
                </a:lnTo>
                <a:lnTo>
                  <a:pt x="54572" y="82681"/>
                </a:lnTo>
                <a:close/>
              </a:path>
            </a:pathLst>
          </a:custGeom>
          <a:solidFill>
            <a:srgbClr val="2196F3"/>
          </a:solidFill>
          <a:ln w="5953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任意多边形: 形状 32"/>
          <p:cNvSpPr/>
          <p:nvPr>
            <p:custDataLst>
              <p:tags r:id="rId11"/>
            </p:custDataLst>
          </p:nvPr>
        </p:nvSpPr>
        <p:spPr>
          <a:xfrm>
            <a:off x="-5715" y="400050"/>
            <a:ext cx="1188720" cy="2240915"/>
          </a:xfrm>
          <a:custGeom>
            <a:avLst/>
            <a:gdLst>
              <a:gd name="connsiteX0" fmla="*/ 180859 w 1362662"/>
              <a:gd name="connsiteY0" fmla="*/ 0 h 2362973"/>
              <a:gd name="connsiteX1" fmla="*/ 1362662 w 1362662"/>
              <a:gd name="connsiteY1" fmla="*/ 1181487 h 2362973"/>
              <a:gd name="connsiteX2" fmla="*/ 180859 w 1362662"/>
              <a:gd name="connsiteY2" fmla="*/ 2362973 h 2362973"/>
              <a:gd name="connsiteX3" fmla="*/ 0 w 1362662"/>
              <a:gd name="connsiteY3" fmla="*/ 2182163 h 2362973"/>
              <a:gd name="connsiteX4" fmla="*/ 0 w 1362662"/>
              <a:gd name="connsiteY4" fmla="*/ 180811 h 236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2662" h="2362973">
                <a:moveTo>
                  <a:pt x="180859" y="0"/>
                </a:moveTo>
                <a:lnTo>
                  <a:pt x="1362662" y="1181487"/>
                </a:lnTo>
                <a:lnTo>
                  <a:pt x="180859" y="2362973"/>
                </a:lnTo>
                <a:lnTo>
                  <a:pt x="0" y="2182163"/>
                </a:lnTo>
                <a:lnTo>
                  <a:pt x="0" y="180811"/>
                </a:lnTo>
                <a:close/>
              </a:path>
            </a:pathLst>
          </a:custGeom>
          <a:noFill/>
          <a:ln w="38100">
            <a:solidFill>
              <a:srgbClr val="2196F3"/>
            </a:solidFill>
          </a:ln>
          <a:effectLst/>
        </p:spPr>
        <p:style>
          <a:lnRef idx="1">
            <a:srgbClr val="2196F3"/>
          </a:lnRef>
          <a:fillRef idx="3">
            <a:srgbClr val="2196F3"/>
          </a:fillRef>
          <a:effectRef idx="2">
            <a:srgbClr val="2196F3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p>
            <a:pPr algn="ctr"/>
            <a:endParaRPr lang="en-US" sz="1800"/>
          </a:p>
        </p:txBody>
      </p:sp>
      <p:sp>
        <p:nvSpPr>
          <p:cNvPr id="36" name="Diamond 4"/>
          <p:cNvSpPr/>
          <p:nvPr>
            <p:custDataLst>
              <p:tags r:id="rId12"/>
            </p:custDataLst>
          </p:nvPr>
        </p:nvSpPr>
        <p:spPr>
          <a:xfrm>
            <a:off x="603885" y="172085"/>
            <a:ext cx="1292860" cy="1323340"/>
          </a:xfrm>
          <a:prstGeom prst="diamond">
            <a:avLst/>
          </a:prstGeom>
          <a:solidFill>
            <a:srgbClr val="222222">
              <a:lumMod val="75000"/>
              <a:lumOff val="25000"/>
            </a:srgbClr>
          </a:solidFill>
          <a:ln>
            <a:noFill/>
          </a:ln>
          <a:effectLst/>
        </p:spPr>
        <p:style>
          <a:lnRef idx="1">
            <a:srgbClr val="2196F3"/>
          </a:lnRef>
          <a:fillRef idx="3">
            <a:srgbClr val="2196F3"/>
          </a:fillRef>
          <a:effectRef idx="2">
            <a:srgbClr val="2196F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 sz="1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任意多边形: 形状 34"/>
          <p:cNvSpPr/>
          <p:nvPr>
            <p:custDataLst>
              <p:tags r:id="rId13"/>
            </p:custDataLst>
          </p:nvPr>
        </p:nvSpPr>
        <p:spPr>
          <a:xfrm>
            <a:off x="0" y="2960370"/>
            <a:ext cx="1320165" cy="2169795"/>
          </a:xfrm>
          <a:custGeom>
            <a:avLst/>
            <a:gdLst>
              <a:gd name="connsiteX0" fmla="*/ 143392 w 1464673"/>
              <a:gd name="connsiteY0" fmla="*/ 0 h 2641853"/>
              <a:gd name="connsiteX1" fmla="*/ 1464673 w 1464673"/>
              <a:gd name="connsiteY1" fmla="*/ 1320927 h 2641853"/>
              <a:gd name="connsiteX2" fmla="*/ 143392 w 1464673"/>
              <a:gd name="connsiteY2" fmla="*/ 2641853 h 2641853"/>
              <a:gd name="connsiteX3" fmla="*/ 0 w 1464673"/>
              <a:gd name="connsiteY3" fmla="*/ 2498500 h 2641853"/>
              <a:gd name="connsiteX4" fmla="*/ 0 w 1464673"/>
              <a:gd name="connsiteY4" fmla="*/ 143354 h 264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4673" h="2641853">
                <a:moveTo>
                  <a:pt x="143392" y="0"/>
                </a:moveTo>
                <a:lnTo>
                  <a:pt x="1464673" y="1320927"/>
                </a:lnTo>
                <a:lnTo>
                  <a:pt x="143392" y="2641853"/>
                </a:lnTo>
                <a:lnTo>
                  <a:pt x="0" y="2498500"/>
                </a:lnTo>
                <a:lnTo>
                  <a:pt x="0" y="143354"/>
                </a:lnTo>
                <a:close/>
              </a:path>
            </a:pathLst>
          </a:custGeom>
          <a:solidFill>
            <a:srgbClr val="222222">
              <a:lumMod val="75000"/>
              <a:lumOff val="25000"/>
            </a:srgbClr>
          </a:solidFill>
          <a:ln>
            <a:noFill/>
          </a:ln>
          <a:effectLst/>
        </p:spPr>
        <p:style>
          <a:lnRef idx="1">
            <a:srgbClr val="2196F3"/>
          </a:lnRef>
          <a:fillRef idx="3">
            <a:srgbClr val="2196F3"/>
          </a:fillRef>
          <a:effectRef idx="2">
            <a:srgbClr val="2196F3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p>
            <a:pPr algn="ctr"/>
            <a:endParaRPr lang="en-US" sz="1800"/>
          </a:p>
        </p:txBody>
      </p:sp>
      <p:sp>
        <p:nvSpPr>
          <p:cNvPr id="38" name="Diamond 6"/>
          <p:cNvSpPr/>
          <p:nvPr>
            <p:custDataLst>
              <p:tags r:id="rId14"/>
            </p:custDataLst>
          </p:nvPr>
        </p:nvSpPr>
        <p:spPr>
          <a:xfrm>
            <a:off x="857931" y="4113849"/>
            <a:ext cx="1016477" cy="1016204"/>
          </a:xfrm>
          <a:prstGeom prst="diamond">
            <a:avLst/>
          </a:prstGeom>
          <a:noFill/>
          <a:ln w="38100">
            <a:solidFill>
              <a:srgbClr val="2196F3"/>
            </a:solidFill>
          </a:ln>
          <a:effectLst/>
        </p:spPr>
        <p:style>
          <a:lnRef idx="1">
            <a:srgbClr val="2196F3"/>
          </a:lnRef>
          <a:fillRef idx="3">
            <a:srgbClr val="2196F3"/>
          </a:fillRef>
          <a:effectRef idx="2">
            <a:srgbClr val="2196F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 sz="1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4848860" y="1055370"/>
            <a:ext cx="4302760" cy="449580"/>
            <a:chOff x="7392" y="2267"/>
            <a:chExt cx="6776" cy="708"/>
          </a:xfrm>
        </p:grpSpPr>
        <p:sp>
          <p:nvSpPr>
            <p:cNvPr id="11" name="菱形 10"/>
            <p:cNvSpPr/>
            <p:nvPr>
              <p:custDataLst>
                <p:tags r:id="rId15"/>
              </p:custDataLst>
            </p:nvPr>
          </p:nvSpPr>
          <p:spPr>
            <a:xfrm>
              <a:off x="7392" y="2418"/>
              <a:ext cx="445" cy="445"/>
            </a:xfrm>
            <a:prstGeom prst="diamond">
              <a:avLst/>
            </a:prstGeom>
            <a:ln>
              <a:noFill/>
            </a:ln>
          </p:spPr>
          <p:style>
            <a:lnRef idx="2">
              <a:srgbClr val="2196F3">
                <a:shade val="50000"/>
              </a:srgbClr>
            </a:lnRef>
            <a:fillRef idx="1">
              <a:srgbClr val="2196F3"/>
            </a:fillRef>
            <a:effectRef idx="0">
              <a:srgbClr val="2196F3"/>
            </a:effectRef>
            <a:fontRef idx="minor">
              <a:srgbClr val="FFFFFF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6"/>
              </p:custDataLst>
            </p:nvPr>
          </p:nvSpPr>
          <p:spPr>
            <a:xfrm>
              <a:off x="7825" y="2267"/>
              <a:ext cx="6343" cy="708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p>
              <a:pPr>
                <a:lnSpc>
                  <a:spcPct val="120000"/>
                </a:lnSpc>
              </a:pPr>
              <a:r>
                <a:rPr lang="zh-CN" altLang="en-US" sz="1600">
                  <a:sym typeface="+mn-ea"/>
                </a:rPr>
                <a:t>了解CSS层叠样式表的简介</a:t>
              </a:r>
              <a:endParaRPr kumimoji="1" lang="en-US" altLang="zh-CN" sz="1600" spc="150">
                <a:solidFill>
                  <a:srgbClr val="222222">
                    <a:lumMod val="90000"/>
                    <a:lumOff val="1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893945" y="2901315"/>
            <a:ext cx="4258945" cy="427990"/>
            <a:chOff x="7462" y="4277"/>
            <a:chExt cx="6707" cy="674"/>
          </a:xfrm>
        </p:grpSpPr>
        <p:sp>
          <p:nvSpPr>
            <p:cNvPr id="71" name="文本框 70"/>
            <p:cNvSpPr txBox="1"/>
            <p:nvPr>
              <p:custDataLst>
                <p:tags r:id="rId17"/>
              </p:custDataLst>
            </p:nvPr>
          </p:nvSpPr>
          <p:spPr>
            <a:xfrm>
              <a:off x="7907" y="4277"/>
              <a:ext cx="6263" cy="67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>
                <a:lnSpc>
                  <a:spcPct val="120000"/>
                </a:lnSpc>
              </a:pPr>
              <a:r>
                <a:rPr lang="zh-CN" altLang="en-US" sz="1500">
                  <a:sym typeface="+mn-ea"/>
                </a:rPr>
                <a:t>掌握CSS盒子模型</a:t>
              </a:r>
              <a:endParaRPr lang="zh-CN" altLang="en-US" sz="1500">
                <a:sym typeface="+mn-ea"/>
              </a:endParaRPr>
            </a:p>
          </p:txBody>
        </p:sp>
        <p:sp>
          <p:nvSpPr>
            <p:cNvPr id="72" name="菱形 71"/>
            <p:cNvSpPr/>
            <p:nvPr>
              <p:custDataLst>
                <p:tags r:id="rId18"/>
              </p:custDataLst>
            </p:nvPr>
          </p:nvSpPr>
          <p:spPr>
            <a:xfrm>
              <a:off x="7462" y="4392"/>
              <a:ext cx="445" cy="445"/>
            </a:xfrm>
            <a:prstGeom prst="diamond">
              <a:avLst/>
            </a:prstGeom>
            <a:ln>
              <a:noFill/>
            </a:ln>
          </p:spPr>
          <p:style>
            <a:lnRef idx="2">
              <a:srgbClr val="2196F3">
                <a:shade val="50000"/>
              </a:srgbClr>
            </a:lnRef>
            <a:fillRef idx="1">
              <a:srgbClr val="2196F3"/>
            </a:fillRef>
            <a:effectRef idx="0">
              <a:srgbClr val="2196F3"/>
            </a:effectRef>
            <a:fontRef idx="minor">
              <a:srgbClr val="FFFFFF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892040" y="3500755"/>
            <a:ext cx="4258945" cy="427990"/>
            <a:chOff x="7462" y="4277"/>
            <a:chExt cx="6707" cy="674"/>
          </a:xfrm>
        </p:grpSpPr>
        <p:sp>
          <p:nvSpPr>
            <p:cNvPr id="74" name="文本框 73"/>
            <p:cNvSpPr txBox="1"/>
            <p:nvPr>
              <p:custDataLst>
                <p:tags r:id="rId19"/>
              </p:custDataLst>
            </p:nvPr>
          </p:nvSpPr>
          <p:spPr>
            <a:xfrm>
              <a:off x="7907" y="4277"/>
              <a:ext cx="6263" cy="67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>
                <a:lnSpc>
                  <a:spcPct val="120000"/>
                </a:lnSpc>
              </a:pPr>
              <a:r>
                <a:rPr lang="zh-CN" altLang="en-US" sz="1500">
                  <a:sym typeface="+mn-ea"/>
                </a:rPr>
                <a:t>掌握常用单位，知道不常用单位</a:t>
              </a:r>
              <a:endParaRPr lang="zh-CN" altLang="en-US" sz="1500">
                <a:sym typeface="+mn-ea"/>
              </a:endParaRPr>
            </a:p>
          </p:txBody>
        </p:sp>
        <p:sp>
          <p:nvSpPr>
            <p:cNvPr id="75" name="菱形 74"/>
            <p:cNvSpPr/>
            <p:nvPr>
              <p:custDataLst>
                <p:tags r:id="rId20"/>
              </p:custDataLst>
            </p:nvPr>
          </p:nvSpPr>
          <p:spPr>
            <a:xfrm>
              <a:off x="7462" y="4392"/>
              <a:ext cx="445" cy="445"/>
            </a:xfrm>
            <a:prstGeom prst="diamond">
              <a:avLst/>
            </a:prstGeom>
            <a:ln>
              <a:noFill/>
            </a:ln>
          </p:spPr>
          <p:style>
            <a:lnRef idx="2">
              <a:srgbClr val="2196F3">
                <a:shade val="50000"/>
              </a:srgbClr>
            </a:lnRef>
            <a:fillRef idx="1">
              <a:srgbClr val="2196F3"/>
            </a:fillRef>
            <a:effectRef idx="0">
              <a:srgbClr val="2196F3"/>
            </a:effectRef>
            <a:fontRef idx="minor">
              <a:srgbClr val="FFFFFF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883785" y="4117340"/>
            <a:ext cx="4258945" cy="427990"/>
            <a:chOff x="7462" y="4277"/>
            <a:chExt cx="6707" cy="674"/>
          </a:xfrm>
        </p:grpSpPr>
        <p:sp>
          <p:nvSpPr>
            <p:cNvPr id="3" name="文本框 2"/>
            <p:cNvSpPr txBox="1"/>
            <p:nvPr>
              <p:custDataLst>
                <p:tags r:id="rId21"/>
              </p:custDataLst>
            </p:nvPr>
          </p:nvSpPr>
          <p:spPr>
            <a:xfrm>
              <a:off x="7907" y="4277"/>
              <a:ext cx="6263" cy="67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>
                <a:lnSpc>
                  <a:spcPct val="120000"/>
                </a:lnSpc>
              </a:pPr>
              <a:r>
                <a:rPr lang="zh-CN" altLang="en-US" sz="1500">
                  <a:sym typeface="+mn-ea"/>
                </a:rPr>
                <a:t>掌握</a:t>
              </a:r>
              <a:r>
                <a:rPr lang="zh-CN" altLang="en-US" sz="1500">
                  <a:sym typeface="+mn-ea"/>
                </a:rPr>
                <a:t>CSS 合法颜色值</a:t>
              </a:r>
              <a:endParaRPr lang="zh-CN" altLang="en-US" sz="1500">
                <a:sym typeface="+mn-ea"/>
              </a:endParaRPr>
            </a:p>
          </p:txBody>
        </p:sp>
        <p:sp>
          <p:nvSpPr>
            <p:cNvPr id="4" name="菱形 3"/>
            <p:cNvSpPr/>
            <p:nvPr>
              <p:custDataLst>
                <p:tags r:id="rId22"/>
              </p:custDataLst>
            </p:nvPr>
          </p:nvSpPr>
          <p:spPr>
            <a:xfrm>
              <a:off x="7462" y="4392"/>
              <a:ext cx="445" cy="445"/>
            </a:xfrm>
            <a:prstGeom prst="diamond">
              <a:avLst/>
            </a:prstGeom>
            <a:ln>
              <a:noFill/>
            </a:ln>
          </p:spPr>
          <p:style>
            <a:lnRef idx="2">
              <a:srgbClr val="2196F3">
                <a:shade val="50000"/>
              </a:srgbClr>
            </a:lnRef>
            <a:fillRef idx="1">
              <a:srgbClr val="2196F3"/>
            </a:fillRef>
            <a:effectRef idx="0">
              <a:srgbClr val="2196F3"/>
            </a:effectRef>
            <a:fontRef idx="minor">
              <a:srgbClr val="FFFFFF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19007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298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71908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3211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2982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5892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34342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3211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297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0567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320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86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90067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3217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297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99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320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629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320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786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45616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3197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297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943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320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073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320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230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321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345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802754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3111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297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320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02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320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659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321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77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319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884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311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8027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479052" y="373585"/>
            <a:ext cx="8634840" cy="979669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56646" tIns="28323" rIns="56646" bIns="84969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</a:pPr>
            <a:r>
              <a:rPr kumimoji="0" sz="2830" b="1" i="0" spc="30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CSS层叠样式表的简介</a:t>
            </a:r>
            <a:endParaRPr kumimoji="0" sz="2830" b="1" i="0" spc="30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8790" y="1398905"/>
            <a:ext cx="8839835" cy="1798320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56646" tIns="28323" rIns="56646" bIns="28323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marL="285750" lvl="0" indent="-285750" algn="just" defTabSz="9144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sz="1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CSS 指的是层叠样式表 (Cascading Style Sheets)，又称级联样式表</a:t>
            </a:r>
            <a:endParaRPr sz="140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285750" lvl="0" indent="-285750" algn="just" defTabSz="9144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sz="1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CSS 描述了如何在屏幕、纸张或其他媒体上显示 HTML 元素</a:t>
            </a:r>
            <a:endParaRPr sz="140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285750" lvl="0" indent="-285750" algn="just" defTabSz="9144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sz="1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CSS 节省了大量工作。它可以同时控制多张网页的布局</a:t>
            </a:r>
            <a:endParaRPr sz="140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285750" lvl="0" indent="-285750" algn="just" defTabSz="9144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sz="1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ss具有继承性和层叠性</a:t>
            </a:r>
            <a:endParaRPr sz="140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285750" lvl="0" indent="-285750" algn="just" defTabSz="9144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/* 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注释内容： </a:t>
            </a:r>
            <a:r>
              <a:rPr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*/</a:t>
            </a:r>
            <a:endParaRPr altLang="zh-CN" sz="140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14295" y="2999740"/>
            <a:ext cx="4181475" cy="17049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" presetClass="emph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13958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9046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5" grpId="2"/>
      <p:bldP spid="5" grpId="3"/>
      <p:bldP spid="5" grpId="4"/>
      <p:bldP spid="5" grpId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Parallelogram 3"/>
          <p:cNvSpPr/>
          <p:nvPr>
            <p:custDataLst>
              <p:tags r:id="rId1"/>
            </p:custDataLst>
          </p:nvPr>
        </p:nvSpPr>
        <p:spPr>
          <a:xfrm>
            <a:off x="2081551" y="2875106"/>
            <a:ext cx="1398858" cy="269780"/>
          </a:xfrm>
          <a:prstGeom prst="parallelogram">
            <a:avLst>
              <a:gd name="adj" fmla="val 50926"/>
            </a:avLst>
          </a:prstGeom>
          <a:solidFill>
            <a:srgbClr val="1F74AD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id-ID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外部 CSS</a:t>
            </a:r>
            <a:endParaRPr lang="id-ID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Parallelogram 4"/>
          <p:cNvSpPr/>
          <p:nvPr>
            <p:custDataLst>
              <p:tags r:id="rId2"/>
            </p:custDataLst>
          </p:nvPr>
        </p:nvSpPr>
        <p:spPr>
          <a:xfrm>
            <a:off x="3480409" y="2875106"/>
            <a:ext cx="1398858" cy="269780"/>
          </a:xfrm>
          <a:prstGeom prst="parallelogram">
            <a:avLst>
              <a:gd name="adj" fmla="val 50926"/>
            </a:avLst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id-ID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 CSS</a:t>
            </a:r>
            <a:endParaRPr lang="id-ID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Parallelogram 5"/>
          <p:cNvSpPr/>
          <p:nvPr>
            <p:custDataLst>
              <p:tags r:id="rId3"/>
            </p:custDataLst>
          </p:nvPr>
        </p:nvSpPr>
        <p:spPr>
          <a:xfrm>
            <a:off x="4879267" y="2875106"/>
            <a:ext cx="1398858" cy="269780"/>
          </a:xfrm>
          <a:prstGeom prst="parallelogram">
            <a:avLst>
              <a:gd name="adj" fmla="val 50926"/>
            </a:avLst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id-ID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行内CSS</a:t>
            </a:r>
            <a:endParaRPr lang="id-ID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Straight Connector 9"/>
          <p:cNvCxnSpPr/>
          <p:nvPr>
            <p:custDataLst>
              <p:tags r:id="rId4"/>
            </p:custDataLst>
          </p:nvPr>
        </p:nvCxnSpPr>
        <p:spPr>
          <a:xfrm flipH="1">
            <a:off x="2777414" y="3144885"/>
            <a:ext cx="7134" cy="1139253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  <a:headEnd type="none"/>
            <a:tailEnd type="oval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3" name="TextBox 12"/>
          <p:cNvSpPr txBox="1"/>
          <p:nvPr>
            <p:custDataLst>
              <p:tags r:id="rId5"/>
            </p:custDataLst>
          </p:nvPr>
        </p:nvSpPr>
        <p:spPr>
          <a:xfrm>
            <a:off x="2836756" y="4203367"/>
            <a:ext cx="1912722" cy="508507"/>
          </a:xfrm>
          <a:prstGeom prst="rect">
            <a:avLst/>
          </a:prstGeom>
          <a:noFill/>
        </p:spPr>
        <p:txBody>
          <a:bodyPr wrap="square" tIns="0" rtlCol="0">
            <a:normAutofit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945" spc="150" smtClean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&lt;link rel="stylesheet" type="text/css" href="css文件的路径"/&gt;</a:t>
            </a:r>
            <a:endParaRPr lang="zh-CN" altLang="en-US" sz="945" spc="150" smtClean="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>
            <p:custDataLst>
              <p:tags r:id="rId6"/>
            </p:custDataLst>
          </p:nvPr>
        </p:nvSpPr>
        <p:spPr>
          <a:xfrm>
            <a:off x="2836756" y="3887505"/>
            <a:ext cx="1912722" cy="315862"/>
          </a:xfrm>
          <a:prstGeom prst="rect">
            <a:avLst/>
          </a:prstGeom>
          <a:noFill/>
        </p:spPr>
        <p:txBody>
          <a:bodyPr wrap="square" bIns="0" rtlCol="0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zh-CN" altLang="en-US" sz="1415" b="1" spc="300" smtClean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使用link标签引入</a:t>
            </a:r>
            <a:endParaRPr lang="zh-CN" altLang="en-US" sz="1415" b="1" spc="300" smtClean="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Straight Connector 14"/>
          <p:cNvCxnSpPr/>
          <p:nvPr>
            <p:custDataLst>
              <p:tags r:id="rId7"/>
            </p:custDataLst>
          </p:nvPr>
        </p:nvCxnSpPr>
        <p:spPr>
          <a:xfrm flipH="1" flipV="1">
            <a:off x="4166511" y="1735851"/>
            <a:ext cx="7134" cy="1139253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  <a:headEnd type="none"/>
            <a:tailEnd type="oval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16" name="Straight Connector 15"/>
          <p:cNvCxnSpPr/>
          <p:nvPr>
            <p:custDataLst>
              <p:tags r:id="rId8"/>
            </p:custDataLst>
          </p:nvPr>
        </p:nvCxnSpPr>
        <p:spPr>
          <a:xfrm flipH="1">
            <a:off x="5548451" y="3144884"/>
            <a:ext cx="7134" cy="1139253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  <a:headEnd type="none"/>
            <a:tailEnd type="oval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0" name="TextBox 19"/>
          <p:cNvSpPr txBox="1"/>
          <p:nvPr>
            <p:custDataLst>
              <p:tags r:id="rId9"/>
            </p:custDataLst>
          </p:nvPr>
        </p:nvSpPr>
        <p:spPr>
          <a:xfrm>
            <a:off x="4236720" y="1938655"/>
            <a:ext cx="3762375" cy="328295"/>
          </a:xfrm>
          <a:prstGeom prst="rect">
            <a:avLst/>
          </a:prstGeom>
          <a:noFill/>
        </p:spPr>
        <p:txBody>
          <a:bodyPr wrap="square" tIns="0" rtlCol="0">
            <a:normAutofit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945" spc="150" smtClean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&lt;style type=</a:t>
            </a:r>
            <a:r>
              <a:rPr lang="en-US" altLang="zh-CN" sz="945" spc="150" smtClean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940" spc="150" smtClean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text/css</a:t>
            </a:r>
            <a:r>
              <a:rPr lang="en-US" altLang="zh-CN" sz="945" spc="150" smtClean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945" spc="150" smtClean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css代码&lt;/style&gt;</a:t>
            </a:r>
            <a:endParaRPr lang="zh-CN" altLang="en-US" sz="945" spc="150" smtClean="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>
            <p:custDataLst>
              <p:tags r:id="rId10"/>
            </p:custDataLst>
          </p:nvPr>
        </p:nvSpPr>
        <p:spPr>
          <a:xfrm>
            <a:off x="4236634" y="1600330"/>
            <a:ext cx="1912722" cy="334162"/>
          </a:xfrm>
          <a:prstGeom prst="rect">
            <a:avLst/>
          </a:prstGeom>
          <a:noFill/>
        </p:spPr>
        <p:txBody>
          <a:bodyPr wrap="square" lIns="70808" tIns="36820" rIns="70808" bIns="0" rtlCol="0" anchor="b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415" b="1" spc="300" smtClean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写在head里面</a:t>
            </a:r>
            <a:endParaRPr lang="zh-CN" altLang="en-US" sz="1415" b="1" spc="300" smtClean="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>
            <p:custDataLst>
              <p:tags r:id="rId11"/>
            </p:custDataLst>
          </p:nvPr>
        </p:nvSpPr>
        <p:spPr>
          <a:xfrm>
            <a:off x="5598795" y="4203065"/>
            <a:ext cx="3022600" cy="585470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945" spc="150" smtClean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&lt;div style="background-color:red;"&gt;</a:t>
            </a:r>
            <a:endParaRPr lang="zh-CN" altLang="en-US" sz="945" spc="150" smtClean="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>
            <p:custDataLst>
              <p:tags r:id="rId12"/>
            </p:custDataLst>
          </p:nvPr>
        </p:nvSpPr>
        <p:spPr>
          <a:xfrm>
            <a:off x="5598795" y="3887470"/>
            <a:ext cx="3170555" cy="315595"/>
          </a:xfrm>
          <a:prstGeom prst="rect">
            <a:avLst/>
          </a:prstGeom>
          <a:noFill/>
        </p:spPr>
        <p:txBody>
          <a:bodyPr wrap="square" bIns="0" rtlCol="0">
            <a:normAutofit fontScale="80000"/>
          </a:bodyPr>
          <a:lstStyle/>
          <a:p>
            <a:pPr>
              <a:lnSpc>
                <a:spcPct val="120000"/>
              </a:lnSpc>
            </a:pPr>
            <a:r>
              <a:rPr lang="zh-CN" altLang="en-US" sz="1415" b="1" spc="300" smtClean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写在标签里面，用style属性引入</a:t>
            </a:r>
            <a:endParaRPr lang="zh-CN" altLang="en-US" sz="1415" b="1" spc="300" smtClean="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Group 31"/>
          <p:cNvGrpSpPr/>
          <p:nvPr>
            <p:custDataLst>
              <p:tags r:id="rId13"/>
            </p:custDataLst>
          </p:nvPr>
        </p:nvGrpSpPr>
        <p:grpSpPr>
          <a:xfrm>
            <a:off x="2652157" y="2432258"/>
            <a:ext cx="369197" cy="369197"/>
            <a:chOff x="2005013" y="1077913"/>
            <a:chExt cx="688975" cy="688975"/>
          </a:xfrm>
          <a:solidFill>
            <a:srgbClr val="1F74AD"/>
          </a:solidFill>
        </p:grpSpPr>
        <p:sp>
          <p:nvSpPr>
            <p:cNvPr id="33" name="Freeform 5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2005013" y="1077913"/>
              <a:ext cx="688975" cy="688975"/>
            </a:xfrm>
            <a:custGeom>
              <a:avLst/>
              <a:gdLst>
                <a:gd name="T0" fmla="*/ 8083 w 16058"/>
                <a:gd name="T1" fmla="*/ 10645 h 16058"/>
                <a:gd name="T2" fmla="*/ 6322 w 16058"/>
                <a:gd name="T3" fmla="*/ 9396 h 16058"/>
                <a:gd name="T4" fmla="*/ 5244 w 16058"/>
                <a:gd name="T5" fmla="*/ 7514 h 16058"/>
                <a:gd name="T6" fmla="*/ 5076 w 16058"/>
                <a:gd name="T7" fmla="*/ 5258 h 16058"/>
                <a:gd name="T8" fmla="*/ 5875 w 16058"/>
                <a:gd name="T9" fmla="*/ 3217 h 16058"/>
                <a:gd name="T10" fmla="*/ 7435 w 16058"/>
                <a:gd name="T11" fmla="*/ 1730 h 16058"/>
                <a:gd name="T12" fmla="*/ 9523 w 16058"/>
                <a:gd name="T13" fmla="*/ 1030 h 16058"/>
                <a:gd name="T14" fmla="*/ 11761 w 16058"/>
                <a:gd name="T15" fmla="*/ 1308 h 16058"/>
                <a:gd name="T16" fmla="*/ 13584 w 16058"/>
                <a:gd name="T17" fmla="*/ 2474 h 16058"/>
                <a:gd name="T18" fmla="*/ 14750 w 16058"/>
                <a:gd name="T19" fmla="*/ 4297 h 16058"/>
                <a:gd name="T20" fmla="*/ 15028 w 16058"/>
                <a:gd name="T21" fmla="*/ 6535 h 16058"/>
                <a:gd name="T22" fmla="*/ 14328 w 16058"/>
                <a:gd name="T23" fmla="*/ 8624 h 16058"/>
                <a:gd name="T24" fmla="*/ 12841 w 16058"/>
                <a:gd name="T25" fmla="*/ 10183 h 16058"/>
                <a:gd name="T26" fmla="*/ 10800 w 16058"/>
                <a:gd name="T27" fmla="*/ 10982 h 16058"/>
                <a:gd name="T28" fmla="*/ 2326 w 16058"/>
                <a:gd name="T29" fmla="*/ 14973 h 16058"/>
                <a:gd name="T30" fmla="*/ 2162 w 16058"/>
                <a:gd name="T31" fmla="*/ 15080 h 16058"/>
                <a:gd name="T32" fmla="*/ 1975 w 16058"/>
                <a:gd name="T33" fmla="*/ 15148 h 16058"/>
                <a:gd name="T34" fmla="*/ 1771 w 16058"/>
                <a:gd name="T35" fmla="*/ 15172 h 16058"/>
                <a:gd name="T36" fmla="*/ 1387 w 16058"/>
                <a:gd name="T37" fmla="*/ 15084 h 16058"/>
                <a:gd name="T38" fmla="*/ 1088 w 16058"/>
                <a:gd name="T39" fmla="*/ 14850 h 16058"/>
                <a:gd name="T40" fmla="*/ 913 w 16058"/>
                <a:gd name="T41" fmla="*/ 14508 h 16058"/>
                <a:gd name="T42" fmla="*/ 890 w 16058"/>
                <a:gd name="T43" fmla="*/ 14194 h 16058"/>
                <a:gd name="T44" fmla="*/ 935 w 16058"/>
                <a:gd name="T45" fmla="*/ 13998 h 16058"/>
                <a:gd name="T46" fmla="*/ 1021 w 16058"/>
                <a:gd name="T47" fmla="*/ 13820 h 16058"/>
                <a:gd name="T48" fmla="*/ 1142 w 16058"/>
                <a:gd name="T49" fmla="*/ 13667 h 16058"/>
                <a:gd name="T50" fmla="*/ 5408 w 16058"/>
                <a:gd name="T51" fmla="*/ 9863 h 16058"/>
                <a:gd name="T52" fmla="*/ 5742 w 16058"/>
                <a:gd name="T53" fmla="*/ 10234 h 16058"/>
                <a:gd name="T54" fmla="*/ 6106 w 16058"/>
                <a:gd name="T55" fmla="*/ 10575 h 16058"/>
                <a:gd name="T56" fmla="*/ 2407 w 16058"/>
                <a:gd name="T57" fmla="*/ 14900 h 16058"/>
                <a:gd name="T58" fmla="*/ 7693 w 16058"/>
                <a:gd name="T59" fmla="*/ 474 h 16058"/>
                <a:gd name="T60" fmla="*/ 5579 w 16058"/>
                <a:gd name="T61" fmla="*/ 1973 h 16058"/>
                <a:gd name="T62" fmla="*/ 4285 w 16058"/>
                <a:gd name="T63" fmla="*/ 4231 h 16058"/>
                <a:gd name="T64" fmla="*/ 4022 w 16058"/>
                <a:gd name="T65" fmla="*/ 6306 h 16058"/>
                <a:gd name="T66" fmla="*/ 4119 w 16058"/>
                <a:gd name="T67" fmla="*/ 7138 h 16058"/>
                <a:gd name="T68" fmla="*/ 4326 w 16058"/>
                <a:gd name="T69" fmla="*/ 7930 h 16058"/>
                <a:gd name="T70" fmla="*/ 4634 w 16058"/>
                <a:gd name="T71" fmla="*/ 8676 h 16058"/>
                <a:gd name="T72" fmla="*/ 386 w 16058"/>
                <a:gd name="T73" fmla="*/ 13185 h 16058"/>
                <a:gd name="T74" fmla="*/ 179 w 16058"/>
                <a:gd name="T75" fmla="*/ 13512 h 16058"/>
                <a:gd name="T76" fmla="*/ 46 w 16058"/>
                <a:gd name="T77" fmla="*/ 13883 h 16058"/>
                <a:gd name="T78" fmla="*/ 0 w 16058"/>
                <a:gd name="T79" fmla="*/ 14287 h 16058"/>
                <a:gd name="T80" fmla="*/ 175 w 16058"/>
                <a:gd name="T81" fmla="*/ 15054 h 16058"/>
                <a:gd name="T82" fmla="*/ 644 w 16058"/>
                <a:gd name="T83" fmla="*/ 15654 h 16058"/>
                <a:gd name="T84" fmla="*/ 1329 w 16058"/>
                <a:gd name="T85" fmla="*/ 16002 h 16058"/>
                <a:gd name="T86" fmla="*/ 1954 w 16058"/>
                <a:gd name="T87" fmla="*/ 16049 h 16058"/>
                <a:gd name="T88" fmla="*/ 2344 w 16058"/>
                <a:gd name="T89" fmla="*/ 15963 h 16058"/>
                <a:gd name="T90" fmla="*/ 2698 w 16058"/>
                <a:gd name="T91" fmla="*/ 15795 h 16058"/>
                <a:gd name="T92" fmla="*/ 3003 w 16058"/>
                <a:gd name="T93" fmla="*/ 15557 h 16058"/>
                <a:gd name="T94" fmla="*/ 7703 w 16058"/>
                <a:gd name="T95" fmla="*/ 11572 h 16058"/>
                <a:gd name="T96" fmla="*/ 8472 w 16058"/>
                <a:gd name="T97" fmla="*/ 11837 h 16058"/>
                <a:gd name="T98" fmla="*/ 9285 w 16058"/>
                <a:gd name="T99" fmla="*/ 11996 h 16058"/>
                <a:gd name="T100" fmla="*/ 10346 w 16058"/>
                <a:gd name="T101" fmla="*/ 12035 h 16058"/>
                <a:gd name="T102" fmla="*/ 12907 w 16058"/>
                <a:gd name="T103" fmla="*/ 11317 h 16058"/>
                <a:gd name="T104" fmla="*/ 14862 w 16058"/>
                <a:gd name="T105" fmla="*/ 9625 h 16058"/>
                <a:gd name="T106" fmla="*/ 15936 w 16058"/>
                <a:gd name="T107" fmla="*/ 7235 h 16058"/>
                <a:gd name="T108" fmla="*/ 15868 w 16058"/>
                <a:gd name="T109" fmla="*/ 4517 h 16058"/>
                <a:gd name="T110" fmla="*/ 14683 w 16058"/>
                <a:gd name="T111" fmla="*/ 2191 h 16058"/>
                <a:gd name="T112" fmla="*/ 12647 w 16058"/>
                <a:gd name="T113" fmla="*/ 594 h 16058"/>
                <a:gd name="T114" fmla="*/ 10036 w 16058"/>
                <a:gd name="T115" fmla="*/ 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58" h="16058">
                  <a:moveTo>
                    <a:pt x="10036" y="11040"/>
                  </a:moveTo>
                  <a:lnTo>
                    <a:pt x="9778" y="11034"/>
                  </a:lnTo>
                  <a:lnTo>
                    <a:pt x="9523" y="11014"/>
                  </a:lnTo>
                  <a:lnTo>
                    <a:pt x="9272" y="10982"/>
                  </a:lnTo>
                  <a:lnTo>
                    <a:pt x="9025" y="10938"/>
                  </a:lnTo>
                  <a:lnTo>
                    <a:pt x="8783" y="10882"/>
                  </a:lnTo>
                  <a:lnTo>
                    <a:pt x="8544" y="10814"/>
                  </a:lnTo>
                  <a:lnTo>
                    <a:pt x="8311" y="10736"/>
                  </a:lnTo>
                  <a:lnTo>
                    <a:pt x="8083" y="10645"/>
                  </a:lnTo>
                  <a:lnTo>
                    <a:pt x="7860" y="10545"/>
                  </a:lnTo>
                  <a:lnTo>
                    <a:pt x="7645" y="10434"/>
                  </a:lnTo>
                  <a:lnTo>
                    <a:pt x="7435" y="10313"/>
                  </a:lnTo>
                  <a:lnTo>
                    <a:pt x="7231" y="10183"/>
                  </a:lnTo>
                  <a:lnTo>
                    <a:pt x="7034" y="10043"/>
                  </a:lnTo>
                  <a:lnTo>
                    <a:pt x="6845" y="9894"/>
                  </a:lnTo>
                  <a:lnTo>
                    <a:pt x="6662" y="9736"/>
                  </a:lnTo>
                  <a:lnTo>
                    <a:pt x="6488" y="9570"/>
                  </a:lnTo>
                  <a:lnTo>
                    <a:pt x="6322" y="9396"/>
                  </a:lnTo>
                  <a:lnTo>
                    <a:pt x="6164" y="9213"/>
                  </a:lnTo>
                  <a:lnTo>
                    <a:pt x="6015" y="9024"/>
                  </a:lnTo>
                  <a:lnTo>
                    <a:pt x="5875" y="8827"/>
                  </a:lnTo>
                  <a:lnTo>
                    <a:pt x="5745" y="8624"/>
                  </a:lnTo>
                  <a:lnTo>
                    <a:pt x="5624" y="8413"/>
                  </a:lnTo>
                  <a:lnTo>
                    <a:pt x="5513" y="8198"/>
                  </a:lnTo>
                  <a:lnTo>
                    <a:pt x="5413" y="7975"/>
                  </a:lnTo>
                  <a:lnTo>
                    <a:pt x="5322" y="7747"/>
                  </a:lnTo>
                  <a:lnTo>
                    <a:pt x="5244" y="7514"/>
                  </a:lnTo>
                  <a:lnTo>
                    <a:pt x="5176" y="7275"/>
                  </a:lnTo>
                  <a:lnTo>
                    <a:pt x="5120" y="7033"/>
                  </a:lnTo>
                  <a:lnTo>
                    <a:pt x="5076" y="6786"/>
                  </a:lnTo>
                  <a:lnTo>
                    <a:pt x="5044" y="6535"/>
                  </a:lnTo>
                  <a:lnTo>
                    <a:pt x="5025" y="6280"/>
                  </a:lnTo>
                  <a:lnTo>
                    <a:pt x="5018" y="6022"/>
                  </a:lnTo>
                  <a:lnTo>
                    <a:pt x="5025" y="5764"/>
                  </a:lnTo>
                  <a:lnTo>
                    <a:pt x="5044" y="5509"/>
                  </a:lnTo>
                  <a:lnTo>
                    <a:pt x="5076" y="5258"/>
                  </a:lnTo>
                  <a:lnTo>
                    <a:pt x="5120" y="5011"/>
                  </a:lnTo>
                  <a:lnTo>
                    <a:pt x="5176" y="4768"/>
                  </a:lnTo>
                  <a:lnTo>
                    <a:pt x="5244" y="4529"/>
                  </a:lnTo>
                  <a:lnTo>
                    <a:pt x="5322" y="4297"/>
                  </a:lnTo>
                  <a:lnTo>
                    <a:pt x="5413" y="4069"/>
                  </a:lnTo>
                  <a:lnTo>
                    <a:pt x="5513" y="3846"/>
                  </a:lnTo>
                  <a:lnTo>
                    <a:pt x="5624" y="3630"/>
                  </a:lnTo>
                  <a:lnTo>
                    <a:pt x="5745" y="3420"/>
                  </a:lnTo>
                  <a:lnTo>
                    <a:pt x="5875" y="3217"/>
                  </a:lnTo>
                  <a:lnTo>
                    <a:pt x="6015" y="3020"/>
                  </a:lnTo>
                  <a:lnTo>
                    <a:pt x="6164" y="2830"/>
                  </a:lnTo>
                  <a:lnTo>
                    <a:pt x="6322" y="2648"/>
                  </a:lnTo>
                  <a:lnTo>
                    <a:pt x="6488" y="2474"/>
                  </a:lnTo>
                  <a:lnTo>
                    <a:pt x="6662" y="2307"/>
                  </a:lnTo>
                  <a:lnTo>
                    <a:pt x="6845" y="2150"/>
                  </a:lnTo>
                  <a:lnTo>
                    <a:pt x="7034" y="2000"/>
                  </a:lnTo>
                  <a:lnTo>
                    <a:pt x="7231" y="1861"/>
                  </a:lnTo>
                  <a:lnTo>
                    <a:pt x="7435" y="1730"/>
                  </a:lnTo>
                  <a:lnTo>
                    <a:pt x="7645" y="1610"/>
                  </a:lnTo>
                  <a:lnTo>
                    <a:pt x="7860" y="1498"/>
                  </a:lnTo>
                  <a:lnTo>
                    <a:pt x="8083" y="1398"/>
                  </a:lnTo>
                  <a:lnTo>
                    <a:pt x="8311" y="1308"/>
                  </a:lnTo>
                  <a:lnTo>
                    <a:pt x="8544" y="1229"/>
                  </a:lnTo>
                  <a:lnTo>
                    <a:pt x="8783" y="1161"/>
                  </a:lnTo>
                  <a:lnTo>
                    <a:pt x="9025" y="1106"/>
                  </a:lnTo>
                  <a:lnTo>
                    <a:pt x="9272" y="1062"/>
                  </a:lnTo>
                  <a:lnTo>
                    <a:pt x="9523" y="1030"/>
                  </a:lnTo>
                  <a:lnTo>
                    <a:pt x="9778" y="1010"/>
                  </a:lnTo>
                  <a:lnTo>
                    <a:pt x="10036" y="1004"/>
                  </a:lnTo>
                  <a:lnTo>
                    <a:pt x="10294" y="1010"/>
                  </a:lnTo>
                  <a:lnTo>
                    <a:pt x="10549" y="1030"/>
                  </a:lnTo>
                  <a:lnTo>
                    <a:pt x="10800" y="1062"/>
                  </a:lnTo>
                  <a:lnTo>
                    <a:pt x="11048" y="1106"/>
                  </a:lnTo>
                  <a:lnTo>
                    <a:pt x="11291" y="1161"/>
                  </a:lnTo>
                  <a:lnTo>
                    <a:pt x="11529" y="1229"/>
                  </a:lnTo>
                  <a:lnTo>
                    <a:pt x="11761" y="1308"/>
                  </a:lnTo>
                  <a:lnTo>
                    <a:pt x="11989" y="1398"/>
                  </a:lnTo>
                  <a:lnTo>
                    <a:pt x="12212" y="1498"/>
                  </a:lnTo>
                  <a:lnTo>
                    <a:pt x="12428" y="1610"/>
                  </a:lnTo>
                  <a:lnTo>
                    <a:pt x="12639" y="1730"/>
                  </a:lnTo>
                  <a:lnTo>
                    <a:pt x="12841" y="1861"/>
                  </a:lnTo>
                  <a:lnTo>
                    <a:pt x="13038" y="2000"/>
                  </a:lnTo>
                  <a:lnTo>
                    <a:pt x="13228" y="2150"/>
                  </a:lnTo>
                  <a:lnTo>
                    <a:pt x="13410" y="2307"/>
                  </a:lnTo>
                  <a:lnTo>
                    <a:pt x="13584" y="2474"/>
                  </a:lnTo>
                  <a:lnTo>
                    <a:pt x="13751" y="2648"/>
                  </a:lnTo>
                  <a:lnTo>
                    <a:pt x="13908" y="2830"/>
                  </a:lnTo>
                  <a:lnTo>
                    <a:pt x="14058" y="3020"/>
                  </a:lnTo>
                  <a:lnTo>
                    <a:pt x="14197" y="3217"/>
                  </a:lnTo>
                  <a:lnTo>
                    <a:pt x="14328" y="3420"/>
                  </a:lnTo>
                  <a:lnTo>
                    <a:pt x="14448" y="3630"/>
                  </a:lnTo>
                  <a:lnTo>
                    <a:pt x="14560" y="3846"/>
                  </a:lnTo>
                  <a:lnTo>
                    <a:pt x="14660" y="4069"/>
                  </a:lnTo>
                  <a:lnTo>
                    <a:pt x="14750" y="4297"/>
                  </a:lnTo>
                  <a:lnTo>
                    <a:pt x="14829" y="4529"/>
                  </a:lnTo>
                  <a:lnTo>
                    <a:pt x="14897" y="4768"/>
                  </a:lnTo>
                  <a:lnTo>
                    <a:pt x="14952" y="5011"/>
                  </a:lnTo>
                  <a:lnTo>
                    <a:pt x="14996" y="5258"/>
                  </a:lnTo>
                  <a:lnTo>
                    <a:pt x="15028" y="5509"/>
                  </a:lnTo>
                  <a:lnTo>
                    <a:pt x="15048" y="5764"/>
                  </a:lnTo>
                  <a:lnTo>
                    <a:pt x="15054" y="6022"/>
                  </a:lnTo>
                  <a:lnTo>
                    <a:pt x="15048" y="6280"/>
                  </a:lnTo>
                  <a:lnTo>
                    <a:pt x="15028" y="6535"/>
                  </a:lnTo>
                  <a:lnTo>
                    <a:pt x="14996" y="6786"/>
                  </a:lnTo>
                  <a:lnTo>
                    <a:pt x="14952" y="7033"/>
                  </a:lnTo>
                  <a:lnTo>
                    <a:pt x="14897" y="7275"/>
                  </a:lnTo>
                  <a:lnTo>
                    <a:pt x="14829" y="7514"/>
                  </a:lnTo>
                  <a:lnTo>
                    <a:pt x="14750" y="7747"/>
                  </a:lnTo>
                  <a:lnTo>
                    <a:pt x="14660" y="7975"/>
                  </a:lnTo>
                  <a:lnTo>
                    <a:pt x="14560" y="8198"/>
                  </a:lnTo>
                  <a:lnTo>
                    <a:pt x="14448" y="8413"/>
                  </a:lnTo>
                  <a:lnTo>
                    <a:pt x="14328" y="8624"/>
                  </a:lnTo>
                  <a:lnTo>
                    <a:pt x="14197" y="8827"/>
                  </a:lnTo>
                  <a:lnTo>
                    <a:pt x="14058" y="9024"/>
                  </a:lnTo>
                  <a:lnTo>
                    <a:pt x="13908" y="9213"/>
                  </a:lnTo>
                  <a:lnTo>
                    <a:pt x="13751" y="9396"/>
                  </a:lnTo>
                  <a:lnTo>
                    <a:pt x="13584" y="9570"/>
                  </a:lnTo>
                  <a:lnTo>
                    <a:pt x="13410" y="9736"/>
                  </a:lnTo>
                  <a:lnTo>
                    <a:pt x="13228" y="9894"/>
                  </a:lnTo>
                  <a:lnTo>
                    <a:pt x="13038" y="10043"/>
                  </a:lnTo>
                  <a:lnTo>
                    <a:pt x="12841" y="10183"/>
                  </a:lnTo>
                  <a:lnTo>
                    <a:pt x="12639" y="10313"/>
                  </a:lnTo>
                  <a:lnTo>
                    <a:pt x="12428" y="10434"/>
                  </a:lnTo>
                  <a:lnTo>
                    <a:pt x="12212" y="10545"/>
                  </a:lnTo>
                  <a:lnTo>
                    <a:pt x="11989" y="10645"/>
                  </a:lnTo>
                  <a:lnTo>
                    <a:pt x="11761" y="10736"/>
                  </a:lnTo>
                  <a:lnTo>
                    <a:pt x="11529" y="10814"/>
                  </a:lnTo>
                  <a:lnTo>
                    <a:pt x="11291" y="10882"/>
                  </a:lnTo>
                  <a:lnTo>
                    <a:pt x="11048" y="10938"/>
                  </a:lnTo>
                  <a:lnTo>
                    <a:pt x="10800" y="10982"/>
                  </a:lnTo>
                  <a:lnTo>
                    <a:pt x="10549" y="11014"/>
                  </a:lnTo>
                  <a:lnTo>
                    <a:pt x="10294" y="11034"/>
                  </a:lnTo>
                  <a:lnTo>
                    <a:pt x="10036" y="11040"/>
                  </a:lnTo>
                  <a:close/>
                  <a:moveTo>
                    <a:pt x="2407" y="14900"/>
                  </a:moveTo>
                  <a:lnTo>
                    <a:pt x="2391" y="14915"/>
                  </a:lnTo>
                  <a:lnTo>
                    <a:pt x="2376" y="14930"/>
                  </a:lnTo>
                  <a:lnTo>
                    <a:pt x="2360" y="14945"/>
                  </a:lnTo>
                  <a:lnTo>
                    <a:pt x="2342" y="14959"/>
                  </a:lnTo>
                  <a:lnTo>
                    <a:pt x="2326" y="14973"/>
                  </a:lnTo>
                  <a:lnTo>
                    <a:pt x="2309" y="14987"/>
                  </a:lnTo>
                  <a:lnTo>
                    <a:pt x="2291" y="15000"/>
                  </a:lnTo>
                  <a:lnTo>
                    <a:pt x="2274" y="15013"/>
                  </a:lnTo>
                  <a:lnTo>
                    <a:pt x="2256" y="15025"/>
                  </a:lnTo>
                  <a:lnTo>
                    <a:pt x="2238" y="15037"/>
                  </a:lnTo>
                  <a:lnTo>
                    <a:pt x="2219" y="15048"/>
                  </a:lnTo>
                  <a:lnTo>
                    <a:pt x="2200" y="15059"/>
                  </a:lnTo>
                  <a:lnTo>
                    <a:pt x="2181" y="15069"/>
                  </a:lnTo>
                  <a:lnTo>
                    <a:pt x="2162" y="15080"/>
                  </a:lnTo>
                  <a:lnTo>
                    <a:pt x="2142" y="15090"/>
                  </a:lnTo>
                  <a:lnTo>
                    <a:pt x="2122" y="15099"/>
                  </a:lnTo>
                  <a:lnTo>
                    <a:pt x="2102" y="15108"/>
                  </a:lnTo>
                  <a:lnTo>
                    <a:pt x="2081" y="15116"/>
                  </a:lnTo>
                  <a:lnTo>
                    <a:pt x="2060" y="15123"/>
                  </a:lnTo>
                  <a:lnTo>
                    <a:pt x="2039" y="15130"/>
                  </a:lnTo>
                  <a:lnTo>
                    <a:pt x="2018" y="15137"/>
                  </a:lnTo>
                  <a:lnTo>
                    <a:pt x="1996" y="15143"/>
                  </a:lnTo>
                  <a:lnTo>
                    <a:pt x="1975" y="15148"/>
                  </a:lnTo>
                  <a:lnTo>
                    <a:pt x="1953" y="15153"/>
                  </a:lnTo>
                  <a:lnTo>
                    <a:pt x="1931" y="15158"/>
                  </a:lnTo>
                  <a:lnTo>
                    <a:pt x="1909" y="15162"/>
                  </a:lnTo>
                  <a:lnTo>
                    <a:pt x="1886" y="15165"/>
                  </a:lnTo>
                  <a:lnTo>
                    <a:pt x="1864" y="15168"/>
                  </a:lnTo>
                  <a:lnTo>
                    <a:pt x="1841" y="15170"/>
                  </a:lnTo>
                  <a:lnTo>
                    <a:pt x="1818" y="15171"/>
                  </a:lnTo>
                  <a:lnTo>
                    <a:pt x="1794" y="15172"/>
                  </a:lnTo>
                  <a:lnTo>
                    <a:pt x="1771" y="15172"/>
                  </a:lnTo>
                  <a:lnTo>
                    <a:pt x="1725" y="15171"/>
                  </a:lnTo>
                  <a:lnTo>
                    <a:pt x="1680" y="15168"/>
                  </a:lnTo>
                  <a:lnTo>
                    <a:pt x="1636" y="15162"/>
                  </a:lnTo>
                  <a:lnTo>
                    <a:pt x="1593" y="15154"/>
                  </a:lnTo>
                  <a:lnTo>
                    <a:pt x="1550" y="15145"/>
                  </a:lnTo>
                  <a:lnTo>
                    <a:pt x="1507" y="15133"/>
                  </a:lnTo>
                  <a:lnTo>
                    <a:pt x="1466" y="15119"/>
                  </a:lnTo>
                  <a:lnTo>
                    <a:pt x="1426" y="15103"/>
                  </a:lnTo>
                  <a:lnTo>
                    <a:pt x="1387" y="15084"/>
                  </a:lnTo>
                  <a:lnTo>
                    <a:pt x="1349" y="15065"/>
                  </a:lnTo>
                  <a:lnTo>
                    <a:pt x="1312" y="15044"/>
                  </a:lnTo>
                  <a:lnTo>
                    <a:pt x="1276" y="15021"/>
                  </a:lnTo>
                  <a:lnTo>
                    <a:pt x="1241" y="14996"/>
                  </a:lnTo>
                  <a:lnTo>
                    <a:pt x="1208" y="14970"/>
                  </a:lnTo>
                  <a:lnTo>
                    <a:pt x="1176" y="14942"/>
                  </a:lnTo>
                  <a:lnTo>
                    <a:pt x="1145" y="14913"/>
                  </a:lnTo>
                  <a:lnTo>
                    <a:pt x="1116" y="14882"/>
                  </a:lnTo>
                  <a:lnTo>
                    <a:pt x="1088" y="14850"/>
                  </a:lnTo>
                  <a:lnTo>
                    <a:pt x="1062" y="14817"/>
                  </a:lnTo>
                  <a:lnTo>
                    <a:pt x="1037" y="14782"/>
                  </a:lnTo>
                  <a:lnTo>
                    <a:pt x="1014" y="14746"/>
                  </a:lnTo>
                  <a:lnTo>
                    <a:pt x="993" y="14709"/>
                  </a:lnTo>
                  <a:lnTo>
                    <a:pt x="974" y="14671"/>
                  </a:lnTo>
                  <a:lnTo>
                    <a:pt x="955" y="14632"/>
                  </a:lnTo>
                  <a:lnTo>
                    <a:pt x="939" y="14592"/>
                  </a:lnTo>
                  <a:lnTo>
                    <a:pt x="925" y="14551"/>
                  </a:lnTo>
                  <a:lnTo>
                    <a:pt x="913" y="14508"/>
                  </a:lnTo>
                  <a:lnTo>
                    <a:pt x="903" y="14465"/>
                  </a:lnTo>
                  <a:lnTo>
                    <a:pt x="896" y="14422"/>
                  </a:lnTo>
                  <a:lnTo>
                    <a:pt x="890" y="14378"/>
                  </a:lnTo>
                  <a:lnTo>
                    <a:pt x="887" y="14333"/>
                  </a:lnTo>
                  <a:lnTo>
                    <a:pt x="886" y="14287"/>
                  </a:lnTo>
                  <a:lnTo>
                    <a:pt x="886" y="14264"/>
                  </a:lnTo>
                  <a:lnTo>
                    <a:pt x="887" y="14240"/>
                  </a:lnTo>
                  <a:lnTo>
                    <a:pt x="888" y="14217"/>
                  </a:lnTo>
                  <a:lnTo>
                    <a:pt x="890" y="14194"/>
                  </a:lnTo>
                  <a:lnTo>
                    <a:pt x="893" y="14172"/>
                  </a:lnTo>
                  <a:lnTo>
                    <a:pt x="896" y="14149"/>
                  </a:lnTo>
                  <a:lnTo>
                    <a:pt x="900" y="14127"/>
                  </a:lnTo>
                  <a:lnTo>
                    <a:pt x="905" y="14105"/>
                  </a:lnTo>
                  <a:lnTo>
                    <a:pt x="910" y="14083"/>
                  </a:lnTo>
                  <a:lnTo>
                    <a:pt x="915" y="14062"/>
                  </a:lnTo>
                  <a:lnTo>
                    <a:pt x="921" y="14040"/>
                  </a:lnTo>
                  <a:lnTo>
                    <a:pt x="928" y="14019"/>
                  </a:lnTo>
                  <a:lnTo>
                    <a:pt x="935" y="13998"/>
                  </a:lnTo>
                  <a:lnTo>
                    <a:pt x="942" y="13977"/>
                  </a:lnTo>
                  <a:lnTo>
                    <a:pt x="950" y="13956"/>
                  </a:lnTo>
                  <a:lnTo>
                    <a:pt x="959" y="13936"/>
                  </a:lnTo>
                  <a:lnTo>
                    <a:pt x="968" y="13916"/>
                  </a:lnTo>
                  <a:lnTo>
                    <a:pt x="978" y="13896"/>
                  </a:lnTo>
                  <a:lnTo>
                    <a:pt x="988" y="13877"/>
                  </a:lnTo>
                  <a:lnTo>
                    <a:pt x="999" y="13858"/>
                  </a:lnTo>
                  <a:lnTo>
                    <a:pt x="1010" y="13839"/>
                  </a:lnTo>
                  <a:lnTo>
                    <a:pt x="1021" y="13820"/>
                  </a:lnTo>
                  <a:lnTo>
                    <a:pt x="1033" y="13802"/>
                  </a:lnTo>
                  <a:lnTo>
                    <a:pt x="1045" y="13784"/>
                  </a:lnTo>
                  <a:lnTo>
                    <a:pt x="1058" y="13767"/>
                  </a:lnTo>
                  <a:lnTo>
                    <a:pt x="1071" y="13749"/>
                  </a:lnTo>
                  <a:lnTo>
                    <a:pt x="1085" y="13732"/>
                  </a:lnTo>
                  <a:lnTo>
                    <a:pt x="1099" y="13716"/>
                  </a:lnTo>
                  <a:lnTo>
                    <a:pt x="1113" y="13698"/>
                  </a:lnTo>
                  <a:lnTo>
                    <a:pt x="1127" y="13682"/>
                  </a:lnTo>
                  <a:lnTo>
                    <a:pt x="1142" y="13667"/>
                  </a:lnTo>
                  <a:lnTo>
                    <a:pt x="1158" y="13651"/>
                  </a:lnTo>
                  <a:lnTo>
                    <a:pt x="1154" y="13647"/>
                  </a:lnTo>
                  <a:lnTo>
                    <a:pt x="5202" y="9601"/>
                  </a:lnTo>
                  <a:lnTo>
                    <a:pt x="5235" y="9645"/>
                  </a:lnTo>
                  <a:lnTo>
                    <a:pt x="5268" y="9689"/>
                  </a:lnTo>
                  <a:lnTo>
                    <a:pt x="5302" y="9733"/>
                  </a:lnTo>
                  <a:lnTo>
                    <a:pt x="5337" y="9776"/>
                  </a:lnTo>
                  <a:lnTo>
                    <a:pt x="5372" y="9819"/>
                  </a:lnTo>
                  <a:lnTo>
                    <a:pt x="5408" y="9863"/>
                  </a:lnTo>
                  <a:lnTo>
                    <a:pt x="5443" y="9906"/>
                  </a:lnTo>
                  <a:lnTo>
                    <a:pt x="5479" y="9948"/>
                  </a:lnTo>
                  <a:lnTo>
                    <a:pt x="5516" y="9989"/>
                  </a:lnTo>
                  <a:lnTo>
                    <a:pt x="5552" y="10031"/>
                  </a:lnTo>
                  <a:lnTo>
                    <a:pt x="5589" y="10072"/>
                  </a:lnTo>
                  <a:lnTo>
                    <a:pt x="5627" y="10114"/>
                  </a:lnTo>
                  <a:lnTo>
                    <a:pt x="5665" y="10154"/>
                  </a:lnTo>
                  <a:lnTo>
                    <a:pt x="5704" y="10194"/>
                  </a:lnTo>
                  <a:lnTo>
                    <a:pt x="5742" y="10234"/>
                  </a:lnTo>
                  <a:lnTo>
                    <a:pt x="5781" y="10273"/>
                  </a:lnTo>
                  <a:lnTo>
                    <a:pt x="5820" y="10312"/>
                  </a:lnTo>
                  <a:lnTo>
                    <a:pt x="5860" y="10350"/>
                  </a:lnTo>
                  <a:lnTo>
                    <a:pt x="5900" y="10390"/>
                  </a:lnTo>
                  <a:lnTo>
                    <a:pt x="5940" y="10427"/>
                  </a:lnTo>
                  <a:lnTo>
                    <a:pt x="5982" y="10465"/>
                  </a:lnTo>
                  <a:lnTo>
                    <a:pt x="6023" y="10502"/>
                  </a:lnTo>
                  <a:lnTo>
                    <a:pt x="6064" y="10539"/>
                  </a:lnTo>
                  <a:lnTo>
                    <a:pt x="6106" y="10575"/>
                  </a:lnTo>
                  <a:lnTo>
                    <a:pt x="6148" y="10611"/>
                  </a:lnTo>
                  <a:lnTo>
                    <a:pt x="6190" y="10647"/>
                  </a:lnTo>
                  <a:lnTo>
                    <a:pt x="6234" y="10683"/>
                  </a:lnTo>
                  <a:lnTo>
                    <a:pt x="6277" y="10718"/>
                  </a:lnTo>
                  <a:lnTo>
                    <a:pt x="6320" y="10752"/>
                  </a:lnTo>
                  <a:lnTo>
                    <a:pt x="6364" y="10786"/>
                  </a:lnTo>
                  <a:lnTo>
                    <a:pt x="6408" y="10820"/>
                  </a:lnTo>
                  <a:lnTo>
                    <a:pt x="6453" y="10854"/>
                  </a:lnTo>
                  <a:lnTo>
                    <a:pt x="2407" y="14900"/>
                  </a:lnTo>
                  <a:close/>
                  <a:moveTo>
                    <a:pt x="10036" y="0"/>
                  </a:moveTo>
                  <a:lnTo>
                    <a:pt x="9726" y="8"/>
                  </a:lnTo>
                  <a:lnTo>
                    <a:pt x="9421" y="31"/>
                  </a:lnTo>
                  <a:lnTo>
                    <a:pt x="9119" y="69"/>
                  </a:lnTo>
                  <a:lnTo>
                    <a:pt x="8823" y="122"/>
                  </a:lnTo>
                  <a:lnTo>
                    <a:pt x="8532" y="190"/>
                  </a:lnTo>
                  <a:lnTo>
                    <a:pt x="8246" y="271"/>
                  </a:lnTo>
                  <a:lnTo>
                    <a:pt x="7966" y="365"/>
                  </a:lnTo>
                  <a:lnTo>
                    <a:pt x="7693" y="474"/>
                  </a:lnTo>
                  <a:lnTo>
                    <a:pt x="7426" y="594"/>
                  </a:lnTo>
                  <a:lnTo>
                    <a:pt x="7166" y="727"/>
                  </a:lnTo>
                  <a:lnTo>
                    <a:pt x="6914" y="872"/>
                  </a:lnTo>
                  <a:lnTo>
                    <a:pt x="6669" y="1029"/>
                  </a:lnTo>
                  <a:lnTo>
                    <a:pt x="6433" y="1196"/>
                  </a:lnTo>
                  <a:lnTo>
                    <a:pt x="6206" y="1375"/>
                  </a:lnTo>
                  <a:lnTo>
                    <a:pt x="5988" y="1565"/>
                  </a:lnTo>
                  <a:lnTo>
                    <a:pt x="5778" y="1763"/>
                  </a:lnTo>
                  <a:lnTo>
                    <a:pt x="5579" y="1973"/>
                  </a:lnTo>
                  <a:lnTo>
                    <a:pt x="5389" y="2191"/>
                  </a:lnTo>
                  <a:lnTo>
                    <a:pt x="5211" y="2419"/>
                  </a:lnTo>
                  <a:lnTo>
                    <a:pt x="5043" y="2655"/>
                  </a:lnTo>
                  <a:lnTo>
                    <a:pt x="4887" y="2899"/>
                  </a:lnTo>
                  <a:lnTo>
                    <a:pt x="4741" y="3151"/>
                  </a:lnTo>
                  <a:lnTo>
                    <a:pt x="4609" y="3411"/>
                  </a:lnTo>
                  <a:lnTo>
                    <a:pt x="4488" y="3678"/>
                  </a:lnTo>
                  <a:lnTo>
                    <a:pt x="4380" y="3951"/>
                  </a:lnTo>
                  <a:lnTo>
                    <a:pt x="4285" y="4231"/>
                  </a:lnTo>
                  <a:lnTo>
                    <a:pt x="4204" y="4517"/>
                  </a:lnTo>
                  <a:lnTo>
                    <a:pt x="4137" y="4808"/>
                  </a:lnTo>
                  <a:lnTo>
                    <a:pt x="4084" y="5104"/>
                  </a:lnTo>
                  <a:lnTo>
                    <a:pt x="4046" y="5407"/>
                  </a:lnTo>
                  <a:lnTo>
                    <a:pt x="4023" y="5712"/>
                  </a:lnTo>
                  <a:lnTo>
                    <a:pt x="4015" y="6022"/>
                  </a:lnTo>
                  <a:lnTo>
                    <a:pt x="4016" y="6117"/>
                  </a:lnTo>
                  <a:lnTo>
                    <a:pt x="4018" y="6211"/>
                  </a:lnTo>
                  <a:lnTo>
                    <a:pt x="4022" y="6306"/>
                  </a:lnTo>
                  <a:lnTo>
                    <a:pt x="4027" y="6400"/>
                  </a:lnTo>
                  <a:lnTo>
                    <a:pt x="4033" y="6493"/>
                  </a:lnTo>
                  <a:lnTo>
                    <a:pt x="4041" y="6587"/>
                  </a:lnTo>
                  <a:lnTo>
                    <a:pt x="4051" y="6680"/>
                  </a:lnTo>
                  <a:lnTo>
                    <a:pt x="4062" y="6772"/>
                  </a:lnTo>
                  <a:lnTo>
                    <a:pt x="4074" y="6864"/>
                  </a:lnTo>
                  <a:lnTo>
                    <a:pt x="4087" y="6956"/>
                  </a:lnTo>
                  <a:lnTo>
                    <a:pt x="4102" y="7046"/>
                  </a:lnTo>
                  <a:lnTo>
                    <a:pt x="4119" y="7138"/>
                  </a:lnTo>
                  <a:lnTo>
                    <a:pt x="4136" y="7227"/>
                  </a:lnTo>
                  <a:lnTo>
                    <a:pt x="4155" y="7317"/>
                  </a:lnTo>
                  <a:lnTo>
                    <a:pt x="4176" y="7406"/>
                  </a:lnTo>
                  <a:lnTo>
                    <a:pt x="4197" y="7495"/>
                  </a:lnTo>
                  <a:lnTo>
                    <a:pt x="4220" y="7583"/>
                  </a:lnTo>
                  <a:lnTo>
                    <a:pt x="4244" y="7671"/>
                  </a:lnTo>
                  <a:lnTo>
                    <a:pt x="4270" y="7758"/>
                  </a:lnTo>
                  <a:lnTo>
                    <a:pt x="4298" y="7844"/>
                  </a:lnTo>
                  <a:lnTo>
                    <a:pt x="4326" y="7930"/>
                  </a:lnTo>
                  <a:lnTo>
                    <a:pt x="4355" y="8015"/>
                  </a:lnTo>
                  <a:lnTo>
                    <a:pt x="4386" y="8100"/>
                  </a:lnTo>
                  <a:lnTo>
                    <a:pt x="4417" y="8185"/>
                  </a:lnTo>
                  <a:lnTo>
                    <a:pt x="4450" y="8268"/>
                  </a:lnTo>
                  <a:lnTo>
                    <a:pt x="4484" y="8351"/>
                  </a:lnTo>
                  <a:lnTo>
                    <a:pt x="4520" y="8433"/>
                  </a:lnTo>
                  <a:lnTo>
                    <a:pt x="4556" y="8515"/>
                  </a:lnTo>
                  <a:lnTo>
                    <a:pt x="4595" y="8596"/>
                  </a:lnTo>
                  <a:lnTo>
                    <a:pt x="4634" y="8676"/>
                  </a:lnTo>
                  <a:lnTo>
                    <a:pt x="4673" y="8757"/>
                  </a:lnTo>
                  <a:lnTo>
                    <a:pt x="4715" y="8835"/>
                  </a:lnTo>
                  <a:lnTo>
                    <a:pt x="528" y="13021"/>
                  </a:lnTo>
                  <a:lnTo>
                    <a:pt x="531" y="13025"/>
                  </a:lnTo>
                  <a:lnTo>
                    <a:pt x="501" y="13055"/>
                  </a:lnTo>
                  <a:lnTo>
                    <a:pt x="471" y="13086"/>
                  </a:lnTo>
                  <a:lnTo>
                    <a:pt x="443" y="13118"/>
                  </a:lnTo>
                  <a:lnTo>
                    <a:pt x="414" y="13152"/>
                  </a:lnTo>
                  <a:lnTo>
                    <a:pt x="386" y="13185"/>
                  </a:lnTo>
                  <a:lnTo>
                    <a:pt x="360" y="13219"/>
                  </a:lnTo>
                  <a:lnTo>
                    <a:pt x="335" y="13253"/>
                  </a:lnTo>
                  <a:lnTo>
                    <a:pt x="310" y="13288"/>
                  </a:lnTo>
                  <a:lnTo>
                    <a:pt x="286" y="13324"/>
                  </a:lnTo>
                  <a:lnTo>
                    <a:pt x="263" y="13360"/>
                  </a:lnTo>
                  <a:lnTo>
                    <a:pt x="241" y="13397"/>
                  </a:lnTo>
                  <a:lnTo>
                    <a:pt x="219" y="13436"/>
                  </a:lnTo>
                  <a:lnTo>
                    <a:pt x="199" y="13474"/>
                  </a:lnTo>
                  <a:lnTo>
                    <a:pt x="179" y="13512"/>
                  </a:lnTo>
                  <a:lnTo>
                    <a:pt x="161" y="13551"/>
                  </a:lnTo>
                  <a:lnTo>
                    <a:pt x="143" y="13591"/>
                  </a:lnTo>
                  <a:lnTo>
                    <a:pt x="126" y="13631"/>
                  </a:lnTo>
                  <a:lnTo>
                    <a:pt x="110" y="13672"/>
                  </a:lnTo>
                  <a:lnTo>
                    <a:pt x="95" y="13714"/>
                  </a:lnTo>
                  <a:lnTo>
                    <a:pt x="81" y="13755"/>
                  </a:lnTo>
                  <a:lnTo>
                    <a:pt x="69" y="13797"/>
                  </a:lnTo>
                  <a:lnTo>
                    <a:pt x="57" y="13840"/>
                  </a:lnTo>
                  <a:lnTo>
                    <a:pt x="46" y="13883"/>
                  </a:lnTo>
                  <a:lnTo>
                    <a:pt x="37" y="13926"/>
                  </a:lnTo>
                  <a:lnTo>
                    <a:pt x="28" y="13970"/>
                  </a:lnTo>
                  <a:lnTo>
                    <a:pt x="21" y="14015"/>
                  </a:lnTo>
                  <a:lnTo>
                    <a:pt x="15" y="14059"/>
                  </a:lnTo>
                  <a:lnTo>
                    <a:pt x="9" y="14104"/>
                  </a:lnTo>
                  <a:lnTo>
                    <a:pt x="5" y="14149"/>
                  </a:lnTo>
                  <a:lnTo>
                    <a:pt x="2" y="14195"/>
                  </a:lnTo>
                  <a:lnTo>
                    <a:pt x="1" y="14240"/>
                  </a:lnTo>
                  <a:lnTo>
                    <a:pt x="0" y="14287"/>
                  </a:lnTo>
                  <a:lnTo>
                    <a:pt x="2" y="14378"/>
                  </a:lnTo>
                  <a:lnTo>
                    <a:pt x="9" y="14468"/>
                  </a:lnTo>
                  <a:lnTo>
                    <a:pt x="20" y="14557"/>
                  </a:lnTo>
                  <a:lnTo>
                    <a:pt x="36" y="14644"/>
                  </a:lnTo>
                  <a:lnTo>
                    <a:pt x="56" y="14729"/>
                  </a:lnTo>
                  <a:lnTo>
                    <a:pt x="79" y="14814"/>
                  </a:lnTo>
                  <a:lnTo>
                    <a:pt x="107" y="14896"/>
                  </a:lnTo>
                  <a:lnTo>
                    <a:pt x="140" y="14976"/>
                  </a:lnTo>
                  <a:lnTo>
                    <a:pt x="175" y="15054"/>
                  </a:lnTo>
                  <a:lnTo>
                    <a:pt x="214" y="15132"/>
                  </a:lnTo>
                  <a:lnTo>
                    <a:pt x="256" y="15205"/>
                  </a:lnTo>
                  <a:lnTo>
                    <a:pt x="302" y="15277"/>
                  </a:lnTo>
                  <a:lnTo>
                    <a:pt x="352" y="15346"/>
                  </a:lnTo>
                  <a:lnTo>
                    <a:pt x="404" y="15414"/>
                  </a:lnTo>
                  <a:lnTo>
                    <a:pt x="460" y="15478"/>
                  </a:lnTo>
                  <a:lnTo>
                    <a:pt x="519" y="15539"/>
                  </a:lnTo>
                  <a:lnTo>
                    <a:pt x="580" y="15598"/>
                  </a:lnTo>
                  <a:lnTo>
                    <a:pt x="644" y="15654"/>
                  </a:lnTo>
                  <a:lnTo>
                    <a:pt x="712" y="15706"/>
                  </a:lnTo>
                  <a:lnTo>
                    <a:pt x="781" y="15756"/>
                  </a:lnTo>
                  <a:lnTo>
                    <a:pt x="853" y="15801"/>
                  </a:lnTo>
                  <a:lnTo>
                    <a:pt x="926" y="15844"/>
                  </a:lnTo>
                  <a:lnTo>
                    <a:pt x="1004" y="15883"/>
                  </a:lnTo>
                  <a:lnTo>
                    <a:pt x="1082" y="15918"/>
                  </a:lnTo>
                  <a:lnTo>
                    <a:pt x="1162" y="15951"/>
                  </a:lnTo>
                  <a:lnTo>
                    <a:pt x="1244" y="15979"/>
                  </a:lnTo>
                  <a:lnTo>
                    <a:pt x="1329" y="16002"/>
                  </a:lnTo>
                  <a:lnTo>
                    <a:pt x="1414" y="16022"/>
                  </a:lnTo>
                  <a:lnTo>
                    <a:pt x="1501" y="16038"/>
                  </a:lnTo>
                  <a:lnTo>
                    <a:pt x="1590" y="16049"/>
                  </a:lnTo>
                  <a:lnTo>
                    <a:pt x="1680" y="16056"/>
                  </a:lnTo>
                  <a:lnTo>
                    <a:pt x="1771" y="16058"/>
                  </a:lnTo>
                  <a:lnTo>
                    <a:pt x="1818" y="16057"/>
                  </a:lnTo>
                  <a:lnTo>
                    <a:pt x="1863" y="16056"/>
                  </a:lnTo>
                  <a:lnTo>
                    <a:pt x="1909" y="16053"/>
                  </a:lnTo>
                  <a:lnTo>
                    <a:pt x="1954" y="16049"/>
                  </a:lnTo>
                  <a:lnTo>
                    <a:pt x="1999" y="16043"/>
                  </a:lnTo>
                  <a:lnTo>
                    <a:pt x="2043" y="16037"/>
                  </a:lnTo>
                  <a:lnTo>
                    <a:pt x="2088" y="16030"/>
                  </a:lnTo>
                  <a:lnTo>
                    <a:pt x="2132" y="16021"/>
                  </a:lnTo>
                  <a:lnTo>
                    <a:pt x="2175" y="16012"/>
                  </a:lnTo>
                  <a:lnTo>
                    <a:pt x="2218" y="16001"/>
                  </a:lnTo>
                  <a:lnTo>
                    <a:pt x="2261" y="15989"/>
                  </a:lnTo>
                  <a:lnTo>
                    <a:pt x="2302" y="15977"/>
                  </a:lnTo>
                  <a:lnTo>
                    <a:pt x="2344" y="15963"/>
                  </a:lnTo>
                  <a:lnTo>
                    <a:pt x="2386" y="15948"/>
                  </a:lnTo>
                  <a:lnTo>
                    <a:pt x="2427" y="15932"/>
                  </a:lnTo>
                  <a:lnTo>
                    <a:pt x="2467" y="15915"/>
                  </a:lnTo>
                  <a:lnTo>
                    <a:pt x="2507" y="15897"/>
                  </a:lnTo>
                  <a:lnTo>
                    <a:pt x="2546" y="15878"/>
                  </a:lnTo>
                  <a:lnTo>
                    <a:pt x="2584" y="15859"/>
                  </a:lnTo>
                  <a:lnTo>
                    <a:pt x="2622" y="15839"/>
                  </a:lnTo>
                  <a:lnTo>
                    <a:pt x="2661" y="15817"/>
                  </a:lnTo>
                  <a:lnTo>
                    <a:pt x="2698" y="15795"/>
                  </a:lnTo>
                  <a:lnTo>
                    <a:pt x="2734" y="15772"/>
                  </a:lnTo>
                  <a:lnTo>
                    <a:pt x="2770" y="15748"/>
                  </a:lnTo>
                  <a:lnTo>
                    <a:pt x="2805" y="15723"/>
                  </a:lnTo>
                  <a:lnTo>
                    <a:pt x="2839" y="15698"/>
                  </a:lnTo>
                  <a:lnTo>
                    <a:pt x="2873" y="15671"/>
                  </a:lnTo>
                  <a:lnTo>
                    <a:pt x="2906" y="15644"/>
                  </a:lnTo>
                  <a:lnTo>
                    <a:pt x="2940" y="15615"/>
                  </a:lnTo>
                  <a:lnTo>
                    <a:pt x="2971" y="15587"/>
                  </a:lnTo>
                  <a:lnTo>
                    <a:pt x="3003" y="15557"/>
                  </a:lnTo>
                  <a:lnTo>
                    <a:pt x="3033" y="15527"/>
                  </a:lnTo>
                  <a:lnTo>
                    <a:pt x="3032" y="15526"/>
                  </a:lnTo>
                  <a:lnTo>
                    <a:pt x="7217" y="11342"/>
                  </a:lnTo>
                  <a:lnTo>
                    <a:pt x="7296" y="11383"/>
                  </a:lnTo>
                  <a:lnTo>
                    <a:pt x="7377" y="11423"/>
                  </a:lnTo>
                  <a:lnTo>
                    <a:pt x="7457" y="11462"/>
                  </a:lnTo>
                  <a:lnTo>
                    <a:pt x="7538" y="11500"/>
                  </a:lnTo>
                  <a:lnTo>
                    <a:pt x="7621" y="11537"/>
                  </a:lnTo>
                  <a:lnTo>
                    <a:pt x="7703" y="11572"/>
                  </a:lnTo>
                  <a:lnTo>
                    <a:pt x="7786" y="11606"/>
                  </a:lnTo>
                  <a:lnTo>
                    <a:pt x="7869" y="11640"/>
                  </a:lnTo>
                  <a:lnTo>
                    <a:pt x="7954" y="11671"/>
                  </a:lnTo>
                  <a:lnTo>
                    <a:pt x="8039" y="11702"/>
                  </a:lnTo>
                  <a:lnTo>
                    <a:pt x="8124" y="11731"/>
                  </a:lnTo>
                  <a:lnTo>
                    <a:pt x="8211" y="11759"/>
                  </a:lnTo>
                  <a:lnTo>
                    <a:pt x="8297" y="11787"/>
                  </a:lnTo>
                  <a:lnTo>
                    <a:pt x="8384" y="11813"/>
                  </a:lnTo>
                  <a:lnTo>
                    <a:pt x="8472" y="11837"/>
                  </a:lnTo>
                  <a:lnTo>
                    <a:pt x="8560" y="11860"/>
                  </a:lnTo>
                  <a:lnTo>
                    <a:pt x="8649" y="11882"/>
                  </a:lnTo>
                  <a:lnTo>
                    <a:pt x="8739" y="11902"/>
                  </a:lnTo>
                  <a:lnTo>
                    <a:pt x="8828" y="11921"/>
                  </a:lnTo>
                  <a:lnTo>
                    <a:pt x="8918" y="11939"/>
                  </a:lnTo>
                  <a:lnTo>
                    <a:pt x="9010" y="11955"/>
                  </a:lnTo>
                  <a:lnTo>
                    <a:pt x="9100" y="11970"/>
                  </a:lnTo>
                  <a:lnTo>
                    <a:pt x="9192" y="11984"/>
                  </a:lnTo>
                  <a:lnTo>
                    <a:pt x="9285" y="11996"/>
                  </a:lnTo>
                  <a:lnTo>
                    <a:pt x="9377" y="12007"/>
                  </a:lnTo>
                  <a:lnTo>
                    <a:pt x="9470" y="12016"/>
                  </a:lnTo>
                  <a:lnTo>
                    <a:pt x="9564" y="12024"/>
                  </a:lnTo>
                  <a:lnTo>
                    <a:pt x="9657" y="12031"/>
                  </a:lnTo>
                  <a:lnTo>
                    <a:pt x="9751" y="12036"/>
                  </a:lnTo>
                  <a:lnTo>
                    <a:pt x="9846" y="12040"/>
                  </a:lnTo>
                  <a:lnTo>
                    <a:pt x="9941" y="12042"/>
                  </a:lnTo>
                  <a:lnTo>
                    <a:pt x="10036" y="12044"/>
                  </a:lnTo>
                  <a:lnTo>
                    <a:pt x="10346" y="12035"/>
                  </a:lnTo>
                  <a:lnTo>
                    <a:pt x="10651" y="12012"/>
                  </a:lnTo>
                  <a:lnTo>
                    <a:pt x="10954" y="11974"/>
                  </a:lnTo>
                  <a:lnTo>
                    <a:pt x="11250" y="11921"/>
                  </a:lnTo>
                  <a:lnTo>
                    <a:pt x="11541" y="11854"/>
                  </a:lnTo>
                  <a:lnTo>
                    <a:pt x="11827" y="11773"/>
                  </a:lnTo>
                  <a:lnTo>
                    <a:pt x="12107" y="11678"/>
                  </a:lnTo>
                  <a:lnTo>
                    <a:pt x="12380" y="11570"/>
                  </a:lnTo>
                  <a:lnTo>
                    <a:pt x="12647" y="11449"/>
                  </a:lnTo>
                  <a:lnTo>
                    <a:pt x="12907" y="11317"/>
                  </a:lnTo>
                  <a:lnTo>
                    <a:pt x="13159" y="11171"/>
                  </a:lnTo>
                  <a:lnTo>
                    <a:pt x="13403" y="11015"/>
                  </a:lnTo>
                  <a:lnTo>
                    <a:pt x="13639" y="10847"/>
                  </a:lnTo>
                  <a:lnTo>
                    <a:pt x="13866" y="10669"/>
                  </a:lnTo>
                  <a:lnTo>
                    <a:pt x="14085" y="10479"/>
                  </a:lnTo>
                  <a:lnTo>
                    <a:pt x="14295" y="10280"/>
                  </a:lnTo>
                  <a:lnTo>
                    <a:pt x="14493" y="10070"/>
                  </a:lnTo>
                  <a:lnTo>
                    <a:pt x="14683" y="9852"/>
                  </a:lnTo>
                  <a:lnTo>
                    <a:pt x="14862" y="9625"/>
                  </a:lnTo>
                  <a:lnTo>
                    <a:pt x="15029" y="9389"/>
                  </a:lnTo>
                  <a:lnTo>
                    <a:pt x="15186" y="9144"/>
                  </a:lnTo>
                  <a:lnTo>
                    <a:pt x="15331" y="8892"/>
                  </a:lnTo>
                  <a:lnTo>
                    <a:pt x="15464" y="8632"/>
                  </a:lnTo>
                  <a:lnTo>
                    <a:pt x="15584" y="8365"/>
                  </a:lnTo>
                  <a:lnTo>
                    <a:pt x="15693" y="8092"/>
                  </a:lnTo>
                  <a:lnTo>
                    <a:pt x="15787" y="7812"/>
                  </a:lnTo>
                  <a:lnTo>
                    <a:pt x="15868" y="7526"/>
                  </a:lnTo>
                  <a:lnTo>
                    <a:pt x="15936" y="7235"/>
                  </a:lnTo>
                  <a:lnTo>
                    <a:pt x="15989" y="6939"/>
                  </a:lnTo>
                  <a:lnTo>
                    <a:pt x="16027" y="6638"/>
                  </a:lnTo>
                  <a:lnTo>
                    <a:pt x="16050" y="6332"/>
                  </a:lnTo>
                  <a:lnTo>
                    <a:pt x="16058" y="6022"/>
                  </a:lnTo>
                  <a:lnTo>
                    <a:pt x="16050" y="5712"/>
                  </a:lnTo>
                  <a:lnTo>
                    <a:pt x="16027" y="5407"/>
                  </a:lnTo>
                  <a:lnTo>
                    <a:pt x="15989" y="5104"/>
                  </a:lnTo>
                  <a:lnTo>
                    <a:pt x="15936" y="4808"/>
                  </a:lnTo>
                  <a:lnTo>
                    <a:pt x="15868" y="4517"/>
                  </a:lnTo>
                  <a:lnTo>
                    <a:pt x="15787" y="4231"/>
                  </a:lnTo>
                  <a:lnTo>
                    <a:pt x="15693" y="3951"/>
                  </a:lnTo>
                  <a:lnTo>
                    <a:pt x="15584" y="3678"/>
                  </a:lnTo>
                  <a:lnTo>
                    <a:pt x="15464" y="3411"/>
                  </a:lnTo>
                  <a:lnTo>
                    <a:pt x="15331" y="3151"/>
                  </a:lnTo>
                  <a:lnTo>
                    <a:pt x="15186" y="2899"/>
                  </a:lnTo>
                  <a:lnTo>
                    <a:pt x="15029" y="2655"/>
                  </a:lnTo>
                  <a:lnTo>
                    <a:pt x="14862" y="2419"/>
                  </a:lnTo>
                  <a:lnTo>
                    <a:pt x="14683" y="2191"/>
                  </a:lnTo>
                  <a:lnTo>
                    <a:pt x="14493" y="1973"/>
                  </a:lnTo>
                  <a:lnTo>
                    <a:pt x="14295" y="1763"/>
                  </a:lnTo>
                  <a:lnTo>
                    <a:pt x="14085" y="1565"/>
                  </a:lnTo>
                  <a:lnTo>
                    <a:pt x="13866" y="1375"/>
                  </a:lnTo>
                  <a:lnTo>
                    <a:pt x="13639" y="1196"/>
                  </a:lnTo>
                  <a:lnTo>
                    <a:pt x="13403" y="1029"/>
                  </a:lnTo>
                  <a:lnTo>
                    <a:pt x="13159" y="872"/>
                  </a:lnTo>
                  <a:lnTo>
                    <a:pt x="12907" y="727"/>
                  </a:lnTo>
                  <a:lnTo>
                    <a:pt x="12647" y="594"/>
                  </a:lnTo>
                  <a:lnTo>
                    <a:pt x="12380" y="474"/>
                  </a:lnTo>
                  <a:lnTo>
                    <a:pt x="12107" y="365"/>
                  </a:lnTo>
                  <a:lnTo>
                    <a:pt x="11827" y="271"/>
                  </a:lnTo>
                  <a:lnTo>
                    <a:pt x="11541" y="190"/>
                  </a:lnTo>
                  <a:lnTo>
                    <a:pt x="11250" y="122"/>
                  </a:lnTo>
                  <a:lnTo>
                    <a:pt x="10954" y="69"/>
                  </a:lnTo>
                  <a:lnTo>
                    <a:pt x="10651" y="31"/>
                  </a:lnTo>
                  <a:lnTo>
                    <a:pt x="10346" y="8"/>
                  </a:lnTo>
                  <a:lnTo>
                    <a:pt x="100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1941" tIns="35970" rIns="71941" bIns="35970" numCol="1" anchor="t" anchorCtr="0" compatLnSpc="1"/>
            <a:lstStyle/>
            <a:p>
              <a:endParaRPr lang="id-ID" sz="141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6"/>
            <p:cNvSpPr/>
            <p:nvPr>
              <p:custDataLst>
                <p:tags r:id="rId15"/>
              </p:custDataLst>
            </p:nvPr>
          </p:nvSpPr>
          <p:spPr bwMode="auto">
            <a:xfrm>
              <a:off x="2284413" y="1185863"/>
              <a:ext cx="161925" cy="161925"/>
            </a:xfrm>
            <a:custGeom>
              <a:avLst/>
              <a:gdLst>
                <a:gd name="T0" fmla="*/ 2977 w 3763"/>
                <a:gd name="T1" fmla="*/ 40 h 3764"/>
                <a:gd name="T2" fmla="*/ 2305 w 3763"/>
                <a:gd name="T3" fmla="*/ 213 h 3764"/>
                <a:gd name="T4" fmla="*/ 1691 w 3763"/>
                <a:gd name="T5" fmla="*/ 509 h 3764"/>
                <a:gd name="T6" fmla="*/ 1151 w 3763"/>
                <a:gd name="T7" fmla="*/ 912 h 3764"/>
                <a:gd name="T8" fmla="*/ 697 w 3763"/>
                <a:gd name="T9" fmla="*/ 1411 h 3764"/>
                <a:gd name="T10" fmla="*/ 346 w 3763"/>
                <a:gd name="T11" fmla="*/ 1990 h 3764"/>
                <a:gd name="T12" fmla="*/ 110 w 3763"/>
                <a:gd name="T13" fmla="*/ 2635 h 3764"/>
                <a:gd name="T14" fmla="*/ 5 w 3763"/>
                <a:gd name="T15" fmla="*/ 3332 h 3764"/>
                <a:gd name="T16" fmla="*/ 3 w 3763"/>
                <a:gd name="T17" fmla="*/ 3551 h 3764"/>
                <a:gd name="T18" fmla="*/ 15 w 3763"/>
                <a:gd name="T19" fmla="*/ 3599 h 3764"/>
                <a:gd name="T20" fmla="*/ 36 w 3763"/>
                <a:gd name="T21" fmla="*/ 3643 h 3764"/>
                <a:gd name="T22" fmla="*/ 65 w 3763"/>
                <a:gd name="T23" fmla="*/ 3681 h 3764"/>
                <a:gd name="T24" fmla="*/ 100 w 3763"/>
                <a:gd name="T25" fmla="*/ 3713 h 3764"/>
                <a:gd name="T26" fmla="*/ 142 w 3763"/>
                <a:gd name="T27" fmla="*/ 3739 h 3764"/>
                <a:gd name="T28" fmla="*/ 188 w 3763"/>
                <a:gd name="T29" fmla="*/ 3756 h 3764"/>
                <a:gd name="T30" fmla="*/ 237 w 3763"/>
                <a:gd name="T31" fmla="*/ 3764 h 3764"/>
                <a:gd name="T32" fmla="*/ 289 w 3763"/>
                <a:gd name="T33" fmla="*/ 3761 h 3764"/>
                <a:gd name="T34" fmla="*/ 337 w 3763"/>
                <a:gd name="T35" fmla="*/ 3749 h 3764"/>
                <a:gd name="T36" fmla="*/ 381 w 3763"/>
                <a:gd name="T37" fmla="*/ 3728 h 3764"/>
                <a:gd name="T38" fmla="*/ 419 w 3763"/>
                <a:gd name="T39" fmla="*/ 3698 h 3764"/>
                <a:gd name="T40" fmla="*/ 451 w 3763"/>
                <a:gd name="T41" fmla="*/ 3663 h 3764"/>
                <a:gd name="T42" fmla="*/ 476 w 3763"/>
                <a:gd name="T43" fmla="*/ 3621 h 3764"/>
                <a:gd name="T44" fmla="*/ 493 w 3763"/>
                <a:gd name="T45" fmla="*/ 3576 h 3764"/>
                <a:gd name="T46" fmla="*/ 501 w 3763"/>
                <a:gd name="T47" fmla="*/ 3526 h 3764"/>
                <a:gd name="T48" fmla="*/ 537 w 3763"/>
                <a:gd name="T49" fmla="*/ 3054 h 3764"/>
                <a:gd name="T50" fmla="*/ 684 w 3763"/>
                <a:gd name="T51" fmla="*/ 2478 h 3764"/>
                <a:gd name="T52" fmla="*/ 937 w 3763"/>
                <a:gd name="T53" fmla="*/ 1952 h 3764"/>
                <a:gd name="T54" fmla="*/ 1283 w 3763"/>
                <a:gd name="T55" fmla="*/ 1488 h 3764"/>
                <a:gd name="T56" fmla="*/ 1711 w 3763"/>
                <a:gd name="T57" fmla="*/ 1100 h 3764"/>
                <a:gd name="T58" fmla="*/ 2208 w 3763"/>
                <a:gd name="T59" fmla="*/ 799 h 3764"/>
                <a:gd name="T60" fmla="*/ 2760 w 3763"/>
                <a:gd name="T61" fmla="*/ 596 h 3764"/>
                <a:gd name="T62" fmla="*/ 3358 w 3763"/>
                <a:gd name="T63" fmla="*/ 506 h 3764"/>
                <a:gd name="T64" fmla="*/ 3550 w 3763"/>
                <a:gd name="T65" fmla="*/ 499 h 3764"/>
                <a:gd name="T66" fmla="*/ 3599 w 3763"/>
                <a:gd name="T67" fmla="*/ 487 h 3764"/>
                <a:gd name="T68" fmla="*/ 3643 w 3763"/>
                <a:gd name="T69" fmla="*/ 466 h 3764"/>
                <a:gd name="T70" fmla="*/ 3681 w 3763"/>
                <a:gd name="T71" fmla="*/ 437 h 3764"/>
                <a:gd name="T72" fmla="*/ 3713 w 3763"/>
                <a:gd name="T73" fmla="*/ 402 h 3764"/>
                <a:gd name="T74" fmla="*/ 3738 w 3763"/>
                <a:gd name="T75" fmla="*/ 359 h 3764"/>
                <a:gd name="T76" fmla="*/ 3755 w 3763"/>
                <a:gd name="T77" fmla="*/ 313 h 3764"/>
                <a:gd name="T78" fmla="*/ 3763 w 3763"/>
                <a:gd name="T79" fmla="*/ 264 h 3764"/>
                <a:gd name="T80" fmla="*/ 3760 w 3763"/>
                <a:gd name="T81" fmla="*/ 213 h 3764"/>
                <a:gd name="T82" fmla="*/ 3748 w 3763"/>
                <a:gd name="T83" fmla="*/ 165 h 3764"/>
                <a:gd name="T84" fmla="*/ 3727 w 3763"/>
                <a:gd name="T85" fmla="*/ 120 h 3764"/>
                <a:gd name="T86" fmla="*/ 3698 w 3763"/>
                <a:gd name="T87" fmla="*/ 82 h 3764"/>
                <a:gd name="T88" fmla="*/ 3663 w 3763"/>
                <a:gd name="T89" fmla="*/ 50 h 3764"/>
                <a:gd name="T90" fmla="*/ 3621 w 3763"/>
                <a:gd name="T91" fmla="*/ 25 h 3764"/>
                <a:gd name="T92" fmla="*/ 3574 w 3763"/>
                <a:gd name="T93" fmla="*/ 8 h 3764"/>
                <a:gd name="T94" fmla="*/ 3525 w 3763"/>
                <a:gd name="T95" fmla="*/ 0 h 3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63" h="3764">
                  <a:moveTo>
                    <a:pt x="3512" y="0"/>
                  </a:moveTo>
                  <a:lnTo>
                    <a:pt x="3332" y="5"/>
                  </a:lnTo>
                  <a:lnTo>
                    <a:pt x="3153" y="18"/>
                  </a:lnTo>
                  <a:lnTo>
                    <a:pt x="2977" y="40"/>
                  </a:lnTo>
                  <a:lnTo>
                    <a:pt x="2805" y="71"/>
                  </a:lnTo>
                  <a:lnTo>
                    <a:pt x="2634" y="110"/>
                  </a:lnTo>
                  <a:lnTo>
                    <a:pt x="2467" y="158"/>
                  </a:lnTo>
                  <a:lnTo>
                    <a:pt x="2305" y="213"/>
                  </a:lnTo>
                  <a:lnTo>
                    <a:pt x="2145" y="276"/>
                  </a:lnTo>
                  <a:lnTo>
                    <a:pt x="1990" y="346"/>
                  </a:lnTo>
                  <a:lnTo>
                    <a:pt x="1838" y="424"/>
                  </a:lnTo>
                  <a:lnTo>
                    <a:pt x="1691" y="509"/>
                  </a:lnTo>
                  <a:lnTo>
                    <a:pt x="1548" y="600"/>
                  </a:lnTo>
                  <a:lnTo>
                    <a:pt x="1411" y="698"/>
                  </a:lnTo>
                  <a:lnTo>
                    <a:pt x="1278" y="802"/>
                  </a:lnTo>
                  <a:lnTo>
                    <a:pt x="1151" y="912"/>
                  </a:lnTo>
                  <a:lnTo>
                    <a:pt x="1028" y="1029"/>
                  </a:lnTo>
                  <a:lnTo>
                    <a:pt x="912" y="1151"/>
                  </a:lnTo>
                  <a:lnTo>
                    <a:pt x="801" y="1279"/>
                  </a:lnTo>
                  <a:lnTo>
                    <a:pt x="697" y="1411"/>
                  </a:lnTo>
                  <a:lnTo>
                    <a:pt x="600" y="1549"/>
                  </a:lnTo>
                  <a:lnTo>
                    <a:pt x="508" y="1691"/>
                  </a:lnTo>
                  <a:lnTo>
                    <a:pt x="423" y="1839"/>
                  </a:lnTo>
                  <a:lnTo>
                    <a:pt x="346" y="1990"/>
                  </a:lnTo>
                  <a:lnTo>
                    <a:pt x="276" y="2146"/>
                  </a:lnTo>
                  <a:lnTo>
                    <a:pt x="212" y="2305"/>
                  </a:lnTo>
                  <a:lnTo>
                    <a:pt x="157" y="2468"/>
                  </a:lnTo>
                  <a:lnTo>
                    <a:pt x="110" y="2635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5" y="3332"/>
                  </a:lnTo>
                  <a:lnTo>
                    <a:pt x="0" y="3513"/>
                  </a:lnTo>
                  <a:lnTo>
                    <a:pt x="0" y="3526"/>
                  </a:lnTo>
                  <a:lnTo>
                    <a:pt x="1" y="3539"/>
                  </a:lnTo>
                  <a:lnTo>
                    <a:pt x="3" y="3551"/>
                  </a:lnTo>
                  <a:lnTo>
                    <a:pt x="5" y="3563"/>
                  </a:lnTo>
                  <a:lnTo>
                    <a:pt x="8" y="3576"/>
                  </a:lnTo>
                  <a:lnTo>
                    <a:pt x="11" y="3587"/>
                  </a:lnTo>
                  <a:lnTo>
                    <a:pt x="15" y="3599"/>
                  </a:lnTo>
                  <a:lnTo>
                    <a:pt x="20" y="3610"/>
                  </a:lnTo>
                  <a:lnTo>
                    <a:pt x="25" y="3621"/>
                  </a:lnTo>
                  <a:lnTo>
                    <a:pt x="30" y="3632"/>
                  </a:lnTo>
                  <a:lnTo>
                    <a:pt x="36" y="3643"/>
                  </a:lnTo>
                  <a:lnTo>
                    <a:pt x="43" y="3653"/>
                  </a:lnTo>
                  <a:lnTo>
                    <a:pt x="50" y="3663"/>
                  </a:lnTo>
                  <a:lnTo>
                    <a:pt x="57" y="3672"/>
                  </a:lnTo>
                  <a:lnTo>
                    <a:pt x="65" y="3681"/>
                  </a:lnTo>
                  <a:lnTo>
                    <a:pt x="73" y="3690"/>
                  </a:lnTo>
                  <a:lnTo>
                    <a:pt x="82" y="3698"/>
                  </a:lnTo>
                  <a:lnTo>
                    <a:pt x="91" y="3706"/>
                  </a:lnTo>
                  <a:lnTo>
                    <a:pt x="100" y="3713"/>
                  </a:lnTo>
                  <a:lnTo>
                    <a:pt x="110" y="3721"/>
                  </a:lnTo>
                  <a:lnTo>
                    <a:pt x="120" y="3728"/>
                  </a:lnTo>
                  <a:lnTo>
                    <a:pt x="131" y="3734"/>
                  </a:lnTo>
                  <a:lnTo>
                    <a:pt x="142" y="3739"/>
                  </a:lnTo>
                  <a:lnTo>
                    <a:pt x="153" y="3744"/>
                  </a:lnTo>
                  <a:lnTo>
                    <a:pt x="164" y="3749"/>
                  </a:lnTo>
                  <a:lnTo>
                    <a:pt x="176" y="3753"/>
                  </a:lnTo>
                  <a:lnTo>
                    <a:pt x="188" y="3756"/>
                  </a:lnTo>
                  <a:lnTo>
                    <a:pt x="200" y="3759"/>
                  </a:lnTo>
                  <a:lnTo>
                    <a:pt x="212" y="3761"/>
                  </a:lnTo>
                  <a:lnTo>
                    <a:pt x="224" y="3763"/>
                  </a:lnTo>
                  <a:lnTo>
                    <a:pt x="237" y="3764"/>
                  </a:lnTo>
                  <a:lnTo>
                    <a:pt x="250" y="3764"/>
                  </a:lnTo>
                  <a:lnTo>
                    <a:pt x="264" y="3764"/>
                  </a:lnTo>
                  <a:lnTo>
                    <a:pt x="276" y="3763"/>
                  </a:lnTo>
                  <a:lnTo>
                    <a:pt x="289" y="3761"/>
                  </a:lnTo>
                  <a:lnTo>
                    <a:pt x="301" y="3759"/>
                  </a:lnTo>
                  <a:lnTo>
                    <a:pt x="313" y="3756"/>
                  </a:lnTo>
                  <a:lnTo>
                    <a:pt x="325" y="3753"/>
                  </a:lnTo>
                  <a:lnTo>
                    <a:pt x="337" y="3749"/>
                  </a:lnTo>
                  <a:lnTo>
                    <a:pt x="348" y="3744"/>
                  </a:lnTo>
                  <a:lnTo>
                    <a:pt x="359" y="3739"/>
                  </a:lnTo>
                  <a:lnTo>
                    <a:pt x="370" y="3734"/>
                  </a:lnTo>
                  <a:lnTo>
                    <a:pt x="381" y="3728"/>
                  </a:lnTo>
                  <a:lnTo>
                    <a:pt x="391" y="3721"/>
                  </a:lnTo>
                  <a:lnTo>
                    <a:pt x="401" y="3713"/>
                  </a:lnTo>
                  <a:lnTo>
                    <a:pt x="410" y="3706"/>
                  </a:lnTo>
                  <a:lnTo>
                    <a:pt x="419" y="3698"/>
                  </a:lnTo>
                  <a:lnTo>
                    <a:pt x="428" y="3690"/>
                  </a:lnTo>
                  <a:lnTo>
                    <a:pt x="436" y="3681"/>
                  </a:lnTo>
                  <a:lnTo>
                    <a:pt x="444" y="3672"/>
                  </a:lnTo>
                  <a:lnTo>
                    <a:pt x="451" y="3663"/>
                  </a:lnTo>
                  <a:lnTo>
                    <a:pt x="458" y="3653"/>
                  </a:lnTo>
                  <a:lnTo>
                    <a:pt x="465" y="3643"/>
                  </a:lnTo>
                  <a:lnTo>
                    <a:pt x="471" y="3632"/>
                  </a:lnTo>
                  <a:lnTo>
                    <a:pt x="476" y="3621"/>
                  </a:lnTo>
                  <a:lnTo>
                    <a:pt x="481" y="3610"/>
                  </a:lnTo>
                  <a:lnTo>
                    <a:pt x="486" y="3599"/>
                  </a:lnTo>
                  <a:lnTo>
                    <a:pt x="490" y="3587"/>
                  </a:lnTo>
                  <a:lnTo>
                    <a:pt x="493" y="3576"/>
                  </a:lnTo>
                  <a:lnTo>
                    <a:pt x="496" y="3563"/>
                  </a:lnTo>
                  <a:lnTo>
                    <a:pt x="498" y="3551"/>
                  </a:lnTo>
                  <a:lnTo>
                    <a:pt x="500" y="3539"/>
                  </a:lnTo>
                  <a:lnTo>
                    <a:pt x="501" y="3526"/>
                  </a:lnTo>
                  <a:lnTo>
                    <a:pt x="501" y="3513"/>
                  </a:lnTo>
                  <a:lnTo>
                    <a:pt x="505" y="3358"/>
                  </a:lnTo>
                  <a:lnTo>
                    <a:pt x="517" y="3205"/>
                  </a:lnTo>
                  <a:lnTo>
                    <a:pt x="537" y="3054"/>
                  </a:lnTo>
                  <a:lnTo>
                    <a:pt x="563" y="2907"/>
                  </a:lnTo>
                  <a:lnTo>
                    <a:pt x="596" y="2760"/>
                  </a:lnTo>
                  <a:lnTo>
                    <a:pt x="637" y="2618"/>
                  </a:lnTo>
                  <a:lnTo>
                    <a:pt x="684" y="2478"/>
                  </a:lnTo>
                  <a:lnTo>
                    <a:pt x="738" y="2341"/>
                  </a:lnTo>
                  <a:lnTo>
                    <a:pt x="798" y="2208"/>
                  </a:lnTo>
                  <a:lnTo>
                    <a:pt x="865" y="2078"/>
                  </a:lnTo>
                  <a:lnTo>
                    <a:pt x="937" y="1952"/>
                  </a:lnTo>
                  <a:lnTo>
                    <a:pt x="1015" y="1830"/>
                  </a:lnTo>
                  <a:lnTo>
                    <a:pt x="1100" y="1711"/>
                  </a:lnTo>
                  <a:lnTo>
                    <a:pt x="1189" y="1598"/>
                  </a:lnTo>
                  <a:lnTo>
                    <a:pt x="1283" y="1488"/>
                  </a:lnTo>
                  <a:lnTo>
                    <a:pt x="1384" y="1384"/>
                  </a:lnTo>
                  <a:lnTo>
                    <a:pt x="1488" y="1285"/>
                  </a:lnTo>
                  <a:lnTo>
                    <a:pt x="1597" y="1189"/>
                  </a:lnTo>
                  <a:lnTo>
                    <a:pt x="1711" y="1100"/>
                  </a:lnTo>
                  <a:lnTo>
                    <a:pt x="1829" y="1017"/>
                  </a:lnTo>
                  <a:lnTo>
                    <a:pt x="1952" y="937"/>
                  </a:lnTo>
                  <a:lnTo>
                    <a:pt x="2077" y="865"/>
                  </a:lnTo>
                  <a:lnTo>
                    <a:pt x="2208" y="799"/>
                  </a:lnTo>
                  <a:lnTo>
                    <a:pt x="2340" y="739"/>
                  </a:lnTo>
                  <a:lnTo>
                    <a:pt x="2478" y="685"/>
                  </a:lnTo>
                  <a:lnTo>
                    <a:pt x="2617" y="637"/>
                  </a:lnTo>
                  <a:lnTo>
                    <a:pt x="2760" y="596"/>
                  </a:lnTo>
                  <a:lnTo>
                    <a:pt x="2906" y="563"/>
                  </a:lnTo>
                  <a:lnTo>
                    <a:pt x="3054" y="537"/>
                  </a:lnTo>
                  <a:lnTo>
                    <a:pt x="3204" y="517"/>
                  </a:lnTo>
                  <a:lnTo>
                    <a:pt x="3358" y="506"/>
                  </a:lnTo>
                  <a:lnTo>
                    <a:pt x="3512" y="502"/>
                  </a:lnTo>
                  <a:lnTo>
                    <a:pt x="3525" y="502"/>
                  </a:lnTo>
                  <a:lnTo>
                    <a:pt x="3538" y="501"/>
                  </a:lnTo>
                  <a:lnTo>
                    <a:pt x="3550" y="499"/>
                  </a:lnTo>
                  <a:lnTo>
                    <a:pt x="3562" y="497"/>
                  </a:lnTo>
                  <a:lnTo>
                    <a:pt x="3574" y="494"/>
                  </a:lnTo>
                  <a:lnTo>
                    <a:pt x="3587" y="491"/>
                  </a:lnTo>
                  <a:lnTo>
                    <a:pt x="3599" y="487"/>
                  </a:lnTo>
                  <a:lnTo>
                    <a:pt x="3610" y="482"/>
                  </a:lnTo>
                  <a:lnTo>
                    <a:pt x="3621" y="477"/>
                  </a:lnTo>
                  <a:lnTo>
                    <a:pt x="3632" y="472"/>
                  </a:lnTo>
                  <a:lnTo>
                    <a:pt x="3643" y="466"/>
                  </a:lnTo>
                  <a:lnTo>
                    <a:pt x="3653" y="459"/>
                  </a:lnTo>
                  <a:lnTo>
                    <a:pt x="3663" y="452"/>
                  </a:lnTo>
                  <a:lnTo>
                    <a:pt x="3672" y="445"/>
                  </a:lnTo>
                  <a:lnTo>
                    <a:pt x="3681" y="437"/>
                  </a:lnTo>
                  <a:lnTo>
                    <a:pt x="3690" y="429"/>
                  </a:lnTo>
                  <a:lnTo>
                    <a:pt x="3698" y="420"/>
                  </a:lnTo>
                  <a:lnTo>
                    <a:pt x="3706" y="411"/>
                  </a:lnTo>
                  <a:lnTo>
                    <a:pt x="3713" y="402"/>
                  </a:lnTo>
                  <a:lnTo>
                    <a:pt x="3720" y="391"/>
                  </a:lnTo>
                  <a:lnTo>
                    <a:pt x="3727" y="381"/>
                  </a:lnTo>
                  <a:lnTo>
                    <a:pt x="3733" y="370"/>
                  </a:lnTo>
                  <a:lnTo>
                    <a:pt x="3738" y="359"/>
                  </a:lnTo>
                  <a:lnTo>
                    <a:pt x="3743" y="348"/>
                  </a:lnTo>
                  <a:lnTo>
                    <a:pt x="3748" y="337"/>
                  </a:lnTo>
                  <a:lnTo>
                    <a:pt x="3752" y="325"/>
                  </a:lnTo>
                  <a:lnTo>
                    <a:pt x="3755" y="313"/>
                  </a:lnTo>
                  <a:lnTo>
                    <a:pt x="3758" y="301"/>
                  </a:lnTo>
                  <a:lnTo>
                    <a:pt x="3760" y="289"/>
                  </a:lnTo>
                  <a:lnTo>
                    <a:pt x="3762" y="276"/>
                  </a:lnTo>
                  <a:lnTo>
                    <a:pt x="3763" y="264"/>
                  </a:lnTo>
                  <a:lnTo>
                    <a:pt x="3763" y="251"/>
                  </a:lnTo>
                  <a:lnTo>
                    <a:pt x="3763" y="238"/>
                  </a:lnTo>
                  <a:lnTo>
                    <a:pt x="3762" y="225"/>
                  </a:lnTo>
                  <a:lnTo>
                    <a:pt x="3760" y="213"/>
                  </a:lnTo>
                  <a:lnTo>
                    <a:pt x="3758" y="201"/>
                  </a:lnTo>
                  <a:lnTo>
                    <a:pt x="3755" y="188"/>
                  </a:lnTo>
                  <a:lnTo>
                    <a:pt x="3752" y="177"/>
                  </a:lnTo>
                  <a:lnTo>
                    <a:pt x="3748" y="165"/>
                  </a:lnTo>
                  <a:lnTo>
                    <a:pt x="3743" y="154"/>
                  </a:lnTo>
                  <a:lnTo>
                    <a:pt x="3738" y="143"/>
                  </a:lnTo>
                  <a:lnTo>
                    <a:pt x="3733" y="132"/>
                  </a:lnTo>
                  <a:lnTo>
                    <a:pt x="3727" y="120"/>
                  </a:lnTo>
                  <a:lnTo>
                    <a:pt x="3720" y="110"/>
                  </a:lnTo>
                  <a:lnTo>
                    <a:pt x="3713" y="100"/>
                  </a:lnTo>
                  <a:lnTo>
                    <a:pt x="3706" y="91"/>
                  </a:lnTo>
                  <a:lnTo>
                    <a:pt x="3698" y="82"/>
                  </a:lnTo>
                  <a:lnTo>
                    <a:pt x="3690" y="73"/>
                  </a:lnTo>
                  <a:lnTo>
                    <a:pt x="3681" y="65"/>
                  </a:lnTo>
                  <a:lnTo>
                    <a:pt x="3672" y="57"/>
                  </a:lnTo>
                  <a:lnTo>
                    <a:pt x="3663" y="50"/>
                  </a:lnTo>
                  <a:lnTo>
                    <a:pt x="3653" y="43"/>
                  </a:lnTo>
                  <a:lnTo>
                    <a:pt x="3643" y="36"/>
                  </a:lnTo>
                  <a:lnTo>
                    <a:pt x="3632" y="30"/>
                  </a:lnTo>
                  <a:lnTo>
                    <a:pt x="3621" y="25"/>
                  </a:lnTo>
                  <a:lnTo>
                    <a:pt x="3610" y="20"/>
                  </a:lnTo>
                  <a:lnTo>
                    <a:pt x="3599" y="15"/>
                  </a:lnTo>
                  <a:lnTo>
                    <a:pt x="3587" y="11"/>
                  </a:lnTo>
                  <a:lnTo>
                    <a:pt x="3574" y="8"/>
                  </a:lnTo>
                  <a:lnTo>
                    <a:pt x="3562" y="5"/>
                  </a:lnTo>
                  <a:lnTo>
                    <a:pt x="3550" y="3"/>
                  </a:lnTo>
                  <a:lnTo>
                    <a:pt x="3538" y="1"/>
                  </a:lnTo>
                  <a:lnTo>
                    <a:pt x="3525" y="0"/>
                  </a:lnTo>
                  <a:lnTo>
                    <a:pt x="35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1941" tIns="35970" rIns="71941" bIns="35970" numCol="1" anchor="t" anchorCtr="0" compatLnSpc="1"/>
            <a:lstStyle/>
            <a:p>
              <a:endParaRPr lang="id-ID" sz="141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Group 35"/>
          <p:cNvGrpSpPr/>
          <p:nvPr>
            <p:custDataLst>
              <p:tags r:id="rId16"/>
            </p:custDataLst>
          </p:nvPr>
        </p:nvGrpSpPr>
        <p:grpSpPr>
          <a:xfrm>
            <a:off x="3985851" y="3227660"/>
            <a:ext cx="375588" cy="374724"/>
            <a:chOff x="4594225" y="2119313"/>
            <a:chExt cx="690563" cy="688975"/>
          </a:xfrm>
          <a:solidFill>
            <a:srgbClr val="3498DB"/>
          </a:solidFill>
        </p:grpSpPr>
        <p:sp>
          <p:nvSpPr>
            <p:cNvPr id="37" name="Freeform 74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4594225" y="2119313"/>
              <a:ext cx="690563" cy="688975"/>
            </a:xfrm>
            <a:custGeom>
              <a:avLst/>
              <a:gdLst>
                <a:gd name="T0" fmla="*/ 13014 w 16095"/>
                <a:gd name="T1" fmla="*/ 9314 h 16058"/>
                <a:gd name="T2" fmla="*/ 12601 w 16095"/>
                <a:gd name="T3" fmla="*/ 10148 h 16058"/>
                <a:gd name="T4" fmla="*/ 12483 w 16095"/>
                <a:gd name="T5" fmla="*/ 10816 h 16058"/>
                <a:gd name="T6" fmla="*/ 11103 w 16095"/>
                <a:gd name="T7" fmla="*/ 12535 h 16058"/>
                <a:gd name="T8" fmla="*/ 10453 w 16095"/>
                <a:gd name="T9" fmla="*/ 12465 h 16058"/>
                <a:gd name="T10" fmla="*/ 9575 w 16095"/>
                <a:gd name="T11" fmla="*/ 12816 h 16058"/>
                <a:gd name="T12" fmla="*/ 9126 w 16095"/>
                <a:gd name="T13" fmla="*/ 13268 h 16058"/>
                <a:gd name="T14" fmla="*/ 6955 w 16095"/>
                <a:gd name="T15" fmla="*/ 13239 h 16058"/>
                <a:gd name="T16" fmla="*/ 6491 w 16095"/>
                <a:gd name="T17" fmla="*/ 12802 h 16058"/>
                <a:gd name="T18" fmla="*/ 5615 w 16095"/>
                <a:gd name="T19" fmla="*/ 12459 h 16058"/>
                <a:gd name="T20" fmla="*/ 4959 w 16095"/>
                <a:gd name="T21" fmla="*/ 12551 h 16058"/>
                <a:gd name="T22" fmla="*/ 3617 w 16095"/>
                <a:gd name="T23" fmla="*/ 10784 h 16058"/>
                <a:gd name="T24" fmla="*/ 3464 w 16095"/>
                <a:gd name="T25" fmla="*/ 10082 h 16058"/>
                <a:gd name="T26" fmla="*/ 3059 w 16095"/>
                <a:gd name="T27" fmla="*/ 9291 h 16058"/>
                <a:gd name="T28" fmla="*/ 1006 w 16095"/>
                <a:gd name="T29" fmla="*/ 7347 h 16058"/>
                <a:gd name="T30" fmla="*/ 3081 w 16095"/>
                <a:gd name="T31" fmla="*/ 6745 h 16058"/>
                <a:gd name="T32" fmla="*/ 3495 w 16095"/>
                <a:gd name="T33" fmla="*/ 5911 h 16058"/>
                <a:gd name="T34" fmla="*/ 3613 w 16095"/>
                <a:gd name="T35" fmla="*/ 5243 h 16058"/>
                <a:gd name="T36" fmla="*/ 4992 w 16095"/>
                <a:gd name="T37" fmla="*/ 3523 h 16058"/>
                <a:gd name="T38" fmla="*/ 5643 w 16095"/>
                <a:gd name="T39" fmla="*/ 3593 h 16058"/>
                <a:gd name="T40" fmla="*/ 6520 w 16095"/>
                <a:gd name="T41" fmla="*/ 3242 h 16058"/>
                <a:gd name="T42" fmla="*/ 6970 w 16095"/>
                <a:gd name="T43" fmla="*/ 2790 h 16058"/>
                <a:gd name="T44" fmla="*/ 9140 w 16095"/>
                <a:gd name="T45" fmla="*/ 2819 h 16058"/>
                <a:gd name="T46" fmla="*/ 9604 w 16095"/>
                <a:gd name="T47" fmla="*/ 3256 h 16058"/>
                <a:gd name="T48" fmla="*/ 10480 w 16095"/>
                <a:gd name="T49" fmla="*/ 3599 h 16058"/>
                <a:gd name="T50" fmla="*/ 11137 w 16095"/>
                <a:gd name="T51" fmla="*/ 3507 h 16058"/>
                <a:gd name="T52" fmla="*/ 12478 w 16095"/>
                <a:gd name="T53" fmla="*/ 5274 h 16058"/>
                <a:gd name="T54" fmla="*/ 12631 w 16095"/>
                <a:gd name="T55" fmla="*/ 5976 h 16058"/>
                <a:gd name="T56" fmla="*/ 13036 w 16095"/>
                <a:gd name="T57" fmla="*/ 6767 h 16058"/>
                <a:gd name="T58" fmla="*/ 15089 w 16095"/>
                <a:gd name="T59" fmla="*/ 8712 h 16058"/>
                <a:gd name="T60" fmla="*/ 14489 w 16095"/>
                <a:gd name="T61" fmla="*/ 3783 h 16058"/>
                <a:gd name="T62" fmla="*/ 14336 w 16095"/>
                <a:gd name="T63" fmla="*/ 2970 h 16058"/>
                <a:gd name="T64" fmla="*/ 12945 w 16095"/>
                <a:gd name="T65" fmla="*/ 1659 h 16058"/>
                <a:gd name="T66" fmla="*/ 12433 w 16095"/>
                <a:gd name="T67" fmla="*/ 1581 h 16058"/>
                <a:gd name="T68" fmla="*/ 10192 w 16095"/>
                <a:gd name="T69" fmla="*/ 2406 h 16058"/>
                <a:gd name="T70" fmla="*/ 9336 w 16095"/>
                <a:gd name="T71" fmla="*/ 202 h 16058"/>
                <a:gd name="T72" fmla="*/ 7187 w 16095"/>
                <a:gd name="T73" fmla="*/ 15 h 16058"/>
                <a:gd name="T74" fmla="*/ 6503 w 16095"/>
                <a:gd name="T75" fmla="*/ 483 h 16058"/>
                <a:gd name="T76" fmla="*/ 4046 w 16095"/>
                <a:gd name="T77" fmla="*/ 1704 h 16058"/>
                <a:gd name="T78" fmla="*/ 3407 w 16095"/>
                <a:gd name="T79" fmla="*/ 1586 h 16058"/>
                <a:gd name="T80" fmla="*/ 2956 w 16095"/>
                <a:gd name="T81" fmla="*/ 1771 h 16058"/>
                <a:gd name="T82" fmla="*/ 1604 w 16095"/>
                <a:gd name="T83" fmla="*/ 3320 h 16058"/>
                <a:gd name="T84" fmla="*/ 2620 w 16095"/>
                <a:gd name="T85" fmla="*/ 5408 h 16058"/>
                <a:gd name="T86" fmla="*/ 379 w 16095"/>
                <a:gd name="T87" fmla="*/ 6562 h 16058"/>
                <a:gd name="T88" fmla="*/ 1 w 16095"/>
                <a:gd name="T89" fmla="*/ 7302 h 16058"/>
                <a:gd name="T90" fmla="*/ 285 w 16095"/>
                <a:gd name="T91" fmla="*/ 9412 h 16058"/>
                <a:gd name="T92" fmla="*/ 2511 w 16095"/>
                <a:gd name="T93" fmla="*/ 10413 h 16058"/>
                <a:gd name="T94" fmla="*/ 1583 w 16095"/>
                <a:gd name="T95" fmla="*/ 12613 h 16058"/>
                <a:gd name="T96" fmla="*/ 2897 w 16095"/>
                <a:gd name="T97" fmla="*/ 14241 h 16058"/>
                <a:gd name="T98" fmla="*/ 3336 w 16095"/>
                <a:gd name="T99" fmla="*/ 14459 h 16058"/>
                <a:gd name="T100" fmla="*/ 3944 w 16095"/>
                <a:gd name="T101" fmla="*/ 14404 h 16058"/>
                <a:gd name="T102" fmla="*/ 6444 w 16095"/>
                <a:gd name="T103" fmla="*/ 15461 h 16058"/>
                <a:gd name="T104" fmla="*/ 7061 w 16095"/>
                <a:gd name="T105" fmla="*/ 16012 h 16058"/>
                <a:gd name="T106" fmla="*/ 9229 w 16095"/>
                <a:gd name="T107" fmla="*/ 15927 h 16058"/>
                <a:gd name="T108" fmla="*/ 9718 w 16095"/>
                <a:gd name="T109" fmla="*/ 15251 h 16058"/>
                <a:gd name="T110" fmla="*/ 12326 w 16095"/>
                <a:gd name="T111" fmla="*/ 14460 h 16058"/>
                <a:gd name="T112" fmla="*/ 12877 w 16095"/>
                <a:gd name="T113" fmla="*/ 14426 h 16058"/>
                <a:gd name="T114" fmla="*/ 14253 w 16095"/>
                <a:gd name="T115" fmla="*/ 13191 h 16058"/>
                <a:gd name="T116" fmla="*/ 14511 w 16095"/>
                <a:gd name="T117" fmla="*/ 12402 h 16058"/>
                <a:gd name="T118" fmla="*/ 13745 w 16095"/>
                <a:gd name="T119" fmla="*/ 10004 h 16058"/>
                <a:gd name="T120" fmla="*/ 15941 w 16095"/>
                <a:gd name="T121" fmla="*/ 9245 h 16058"/>
                <a:gd name="T122" fmla="*/ 16061 w 16095"/>
                <a:gd name="T123" fmla="*/ 7086 h 16058"/>
                <a:gd name="T124" fmla="*/ 15536 w 16095"/>
                <a:gd name="T125" fmla="*/ 644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6058">
                  <a:moveTo>
                    <a:pt x="13547" y="9020"/>
                  </a:moveTo>
                  <a:lnTo>
                    <a:pt x="13515" y="9027"/>
                  </a:lnTo>
                  <a:lnTo>
                    <a:pt x="13483" y="9035"/>
                  </a:lnTo>
                  <a:lnTo>
                    <a:pt x="13450" y="9044"/>
                  </a:lnTo>
                  <a:lnTo>
                    <a:pt x="13419" y="9054"/>
                  </a:lnTo>
                  <a:lnTo>
                    <a:pt x="13388" y="9065"/>
                  </a:lnTo>
                  <a:lnTo>
                    <a:pt x="13358" y="9077"/>
                  </a:lnTo>
                  <a:lnTo>
                    <a:pt x="13328" y="9090"/>
                  </a:lnTo>
                  <a:lnTo>
                    <a:pt x="13298" y="9104"/>
                  </a:lnTo>
                  <a:lnTo>
                    <a:pt x="13269" y="9120"/>
                  </a:lnTo>
                  <a:lnTo>
                    <a:pt x="13241" y="9135"/>
                  </a:lnTo>
                  <a:lnTo>
                    <a:pt x="13213" y="9152"/>
                  </a:lnTo>
                  <a:lnTo>
                    <a:pt x="13186" y="9169"/>
                  </a:lnTo>
                  <a:lnTo>
                    <a:pt x="13160" y="9187"/>
                  </a:lnTo>
                  <a:lnTo>
                    <a:pt x="13134" y="9207"/>
                  </a:lnTo>
                  <a:lnTo>
                    <a:pt x="13108" y="9226"/>
                  </a:lnTo>
                  <a:lnTo>
                    <a:pt x="13083" y="9247"/>
                  </a:lnTo>
                  <a:lnTo>
                    <a:pt x="13059" y="9269"/>
                  </a:lnTo>
                  <a:lnTo>
                    <a:pt x="13036" y="9291"/>
                  </a:lnTo>
                  <a:lnTo>
                    <a:pt x="13014" y="9314"/>
                  </a:lnTo>
                  <a:lnTo>
                    <a:pt x="12992" y="9338"/>
                  </a:lnTo>
                  <a:lnTo>
                    <a:pt x="12971" y="9362"/>
                  </a:lnTo>
                  <a:lnTo>
                    <a:pt x="12950" y="9387"/>
                  </a:lnTo>
                  <a:lnTo>
                    <a:pt x="12931" y="9414"/>
                  </a:lnTo>
                  <a:lnTo>
                    <a:pt x="12912" y="9440"/>
                  </a:lnTo>
                  <a:lnTo>
                    <a:pt x="12894" y="9467"/>
                  </a:lnTo>
                  <a:lnTo>
                    <a:pt x="12877" y="9495"/>
                  </a:lnTo>
                  <a:lnTo>
                    <a:pt x="12861" y="9523"/>
                  </a:lnTo>
                  <a:lnTo>
                    <a:pt x="12846" y="9552"/>
                  </a:lnTo>
                  <a:lnTo>
                    <a:pt x="12832" y="9582"/>
                  </a:lnTo>
                  <a:lnTo>
                    <a:pt x="12819" y="9612"/>
                  </a:lnTo>
                  <a:lnTo>
                    <a:pt x="12807" y="9642"/>
                  </a:lnTo>
                  <a:lnTo>
                    <a:pt x="12795" y="9674"/>
                  </a:lnTo>
                  <a:lnTo>
                    <a:pt x="12769" y="9743"/>
                  </a:lnTo>
                  <a:lnTo>
                    <a:pt x="12744" y="9812"/>
                  </a:lnTo>
                  <a:lnTo>
                    <a:pt x="12717" y="9880"/>
                  </a:lnTo>
                  <a:lnTo>
                    <a:pt x="12690" y="9948"/>
                  </a:lnTo>
                  <a:lnTo>
                    <a:pt x="12661" y="10015"/>
                  </a:lnTo>
                  <a:lnTo>
                    <a:pt x="12632" y="10082"/>
                  </a:lnTo>
                  <a:lnTo>
                    <a:pt x="12601" y="10148"/>
                  </a:lnTo>
                  <a:lnTo>
                    <a:pt x="12570" y="10214"/>
                  </a:lnTo>
                  <a:lnTo>
                    <a:pt x="12556" y="10244"/>
                  </a:lnTo>
                  <a:lnTo>
                    <a:pt x="12543" y="10274"/>
                  </a:lnTo>
                  <a:lnTo>
                    <a:pt x="12531" y="10305"/>
                  </a:lnTo>
                  <a:lnTo>
                    <a:pt x="12520" y="10336"/>
                  </a:lnTo>
                  <a:lnTo>
                    <a:pt x="12510" y="10367"/>
                  </a:lnTo>
                  <a:lnTo>
                    <a:pt x="12501" y="10399"/>
                  </a:lnTo>
                  <a:lnTo>
                    <a:pt x="12494" y="10430"/>
                  </a:lnTo>
                  <a:lnTo>
                    <a:pt x="12487" y="10462"/>
                  </a:lnTo>
                  <a:lnTo>
                    <a:pt x="12481" y="10495"/>
                  </a:lnTo>
                  <a:lnTo>
                    <a:pt x="12477" y="10527"/>
                  </a:lnTo>
                  <a:lnTo>
                    <a:pt x="12473" y="10559"/>
                  </a:lnTo>
                  <a:lnTo>
                    <a:pt x="12471" y="10591"/>
                  </a:lnTo>
                  <a:lnTo>
                    <a:pt x="12469" y="10623"/>
                  </a:lnTo>
                  <a:lnTo>
                    <a:pt x="12469" y="10655"/>
                  </a:lnTo>
                  <a:lnTo>
                    <a:pt x="12470" y="10687"/>
                  </a:lnTo>
                  <a:lnTo>
                    <a:pt x="12471" y="10719"/>
                  </a:lnTo>
                  <a:lnTo>
                    <a:pt x="12474" y="10752"/>
                  </a:lnTo>
                  <a:lnTo>
                    <a:pt x="12478" y="10784"/>
                  </a:lnTo>
                  <a:lnTo>
                    <a:pt x="12483" y="10816"/>
                  </a:lnTo>
                  <a:lnTo>
                    <a:pt x="12488" y="10848"/>
                  </a:lnTo>
                  <a:lnTo>
                    <a:pt x="12495" y="10879"/>
                  </a:lnTo>
                  <a:lnTo>
                    <a:pt x="12503" y="10911"/>
                  </a:lnTo>
                  <a:lnTo>
                    <a:pt x="12512" y="10942"/>
                  </a:lnTo>
                  <a:lnTo>
                    <a:pt x="12522" y="10972"/>
                  </a:lnTo>
                  <a:lnTo>
                    <a:pt x="12532" y="11003"/>
                  </a:lnTo>
                  <a:lnTo>
                    <a:pt x="12544" y="11034"/>
                  </a:lnTo>
                  <a:lnTo>
                    <a:pt x="12557" y="11064"/>
                  </a:lnTo>
                  <a:lnTo>
                    <a:pt x="12571" y="11093"/>
                  </a:lnTo>
                  <a:lnTo>
                    <a:pt x="12586" y="11123"/>
                  </a:lnTo>
                  <a:lnTo>
                    <a:pt x="12602" y="11151"/>
                  </a:lnTo>
                  <a:lnTo>
                    <a:pt x="12619" y="11180"/>
                  </a:lnTo>
                  <a:lnTo>
                    <a:pt x="12638" y="11207"/>
                  </a:lnTo>
                  <a:lnTo>
                    <a:pt x="13511" y="12514"/>
                  </a:lnTo>
                  <a:lnTo>
                    <a:pt x="12543" y="13480"/>
                  </a:lnTo>
                  <a:lnTo>
                    <a:pt x="11233" y="12608"/>
                  </a:lnTo>
                  <a:lnTo>
                    <a:pt x="11202" y="12588"/>
                  </a:lnTo>
                  <a:lnTo>
                    <a:pt x="11169" y="12569"/>
                  </a:lnTo>
                  <a:lnTo>
                    <a:pt x="11137" y="12551"/>
                  </a:lnTo>
                  <a:lnTo>
                    <a:pt x="11103" y="12535"/>
                  </a:lnTo>
                  <a:lnTo>
                    <a:pt x="11069" y="12520"/>
                  </a:lnTo>
                  <a:lnTo>
                    <a:pt x="11035" y="12506"/>
                  </a:lnTo>
                  <a:lnTo>
                    <a:pt x="11000" y="12494"/>
                  </a:lnTo>
                  <a:lnTo>
                    <a:pt x="10965" y="12483"/>
                  </a:lnTo>
                  <a:lnTo>
                    <a:pt x="10930" y="12473"/>
                  </a:lnTo>
                  <a:lnTo>
                    <a:pt x="10894" y="12464"/>
                  </a:lnTo>
                  <a:lnTo>
                    <a:pt x="10858" y="12457"/>
                  </a:lnTo>
                  <a:lnTo>
                    <a:pt x="10822" y="12451"/>
                  </a:lnTo>
                  <a:lnTo>
                    <a:pt x="10786" y="12446"/>
                  </a:lnTo>
                  <a:lnTo>
                    <a:pt x="10748" y="12443"/>
                  </a:lnTo>
                  <a:lnTo>
                    <a:pt x="10712" y="12441"/>
                  </a:lnTo>
                  <a:lnTo>
                    <a:pt x="10676" y="12440"/>
                  </a:lnTo>
                  <a:lnTo>
                    <a:pt x="10648" y="12441"/>
                  </a:lnTo>
                  <a:lnTo>
                    <a:pt x="10620" y="12442"/>
                  </a:lnTo>
                  <a:lnTo>
                    <a:pt x="10592" y="12444"/>
                  </a:lnTo>
                  <a:lnTo>
                    <a:pt x="10563" y="12446"/>
                  </a:lnTo>
                  <a:lnTo>
                    <a:pt x="10536" y="12450"/>
                  </a:lnTo>
                  <a:lnTo>
                    <a:pt x="10508" y="12454"/>
                  </a:lnTo>
                  <a:lnTo>
                    <a:pt x="10480" y="12459"/>
                  </a:lnTo>
                  <a:lnTo>
                    <a:pt x="10453" y="12465"/>
                  </a:lnTo>
                  <a:lnTo>
                    <a:pt x="10425" y="12472"/>
                  </a:lnTo>
                  <a:lnTo>
                    <a:pt x="10397" y="12479"/>
                  </a:lnTo>
                  <a:lnTo>
                    <a:pt x="10370" y="12488"/>
                  </a:lnTo>
                  <a:lnTo>
                    <a:pt x="10343" y="12497"/>
                  </a:lnTo>
                  <a:lnTo>
                    <a:pt x="10317" y="12506"/>
                  </a:lnTo>
                  <a:lnTo>
                    <a:pt x="10290" y="12517"/>
                  </a:lnTo>
                  <a:lnTo>
                    <a:pt x="10264" y="12528"/>
                  </a:lnTo>
                  <a:lnTo>
                    <a:pt x="10237" y="12540"/>
                  </a:lnTo>
                  <a:lnTo>
                    <a:pt x="10172" y="12571"/>
                  </a:lnTo>
                  <a:lnTo>
                    <a:pt x="10106" y="12602"/>
                  </a:lnTo>
                  <a:lnTo>
                    <a:pt x="10038" y="12631"/>
                  </a:lnTo>
                  <a:lnTo>
                    <a:pt x="9971" y="12661"/>
                  </a:lnTo>
                  <a:lnTo>
                    <a:pt x="9903" y="12688"/>
                  </a:lnTo>
                  <a:lnTo>
                    <a:pt x="9835" y="12715"/>
                  </a:lnTo>
                  <a:lnTo>
                    <a:pt x="9766" y="12740"/>
                  </a:lnTo>
                  <a:lnTo>
                    <a:pt x="9696" y="12765"/>
                  </a:lnTo>
                  <a:lnTo>
                    <a:pt x="9665" y="12777"/>
                  </a:lnTo>
                  <a:lnTo>
                    <a:pt x="9635" y="12789"/>
                  </a:lnTo>
                  <a:lnTo>
                    <a:pt x="9605" y="12802"/>
                  </a:lnTo>
                  <a:lnTo>
                    <a:pt x="9575" y="12816"/>
                  </a:lnTo>
                  <a:lnTo>
                    <a:pt x="9545" y="12832"/>
                  </a:lnTo>
                  <a:lnTo>
                    <a:pt x="9517" y="12848"/>
                  </a:lnTo>
                  <a:lnTo>
                    <a:pt x="9489" y="12864"/>
                  </a:lnTo>
                  <a:lnTo>
                    <a:pt x="9462" y="12882"/>
                  </a:lnTo>
                  <a:lnTo>
                    <a:pt x="9436" y="12901"/>
                  </a:lnTo>
                  <a:lnTo>
                    <a:pt x="9410" y="12920"/>
                  </a:lnTo>
                  <a:lnTo>
                    <a:pt x="9384" y="12941"/>
                  </a:lnTo>
                  <a:lnTo>
                    <a:pt x="9360" y="12962"/>
                  </a:lnTo>
                  <a:lnTo>
                    <a:pt x="9336" y="12984"/>
                  </a:lnTo>
                  <a:lnTo>
                    <a:pt x="9313" y="13007"/>
                  </a:lnTo>
                  <a:lnTo>
                    <a:pt x="9291" y="13030"/>
                  </a:lnTo>
                  <a:lnTo>
                    <a:pt x="9269" y="13054"/>
                  </a:lnTo>
                  <a:lnTo>
                    <a:pt x="9249" y="13078"/>
                  </a:lnTo>
                  <a:lnTo>
                    <a:pt x="9228" y="13103"/>
                  </a:lnTo>
                  <a:lnTo>
                    <a:pt x="9209" y="13129"/>
                  </a:lnTo>
                  <a:lnTo>
                    <a:pt x="9190" y="13156"/>
                  </a:lnTo>
                  <a:lnTo>
                    <a:pt x="9173" y="13183"/>
                  </a:lnTo>
                  <a:lnTo>
                    <a:pt x="9156" y="13211"/>
                  </a:lnTo>
                  <a:lnTo>
                    <a:pt x="9141" y="13239"/>
                  </a:lnTo>
                  <a:lnTo>
                    <a:pt x="9126" y="13268"/>
                  </a:lnTo>
                  <a:lnTo>
                    <a:pt x="9112" y="13297"/>
                  </a:lnTo>
                  <a:lnTo>
                    <a:pt x="9099" y="13327"/>
                  </a:lnTo>
                  <a:lnTo>
                    <a:pt x="9087" y="13357"/>
                  </a:lnTo>
                  <a:lnTo>
                    <a:pt x="9076" y="13388"/>
                  </a:lnTo>
                  <a:lnTo>
                    <a:pt x="9066" y="13419"/>
                  </a:lnTo>
                  <a:lnTo>
                    <a:pt x="9056" y="13451"/>
                  </a:lnTo>
                  <a:lnTo>
                    <a:pt x="9048" y="13484"/>
                  </a:lnTo>
                  <a:lnTo>
                    <a:pt x="9041" y="13516"/>
                  </a:lnTo>
                  <a:lnTo>
                    <a:pt x="8732" y="15054"/>
                  </a:lnTo>
                  <a:lnTo>
                    <a:pt x="7363" y="15054"/>
                  </a:lnTo>
                  <a:lnTo>
                    <a:pt x="7055" y="13516"/>
                  </a:lnTo>
                  <a:lnTo>
                    <a:pt x="7048" y="13484"/>
                  </a:lnTo>
                  <a:lnTo>
                    <a:pt x="7040" y="13451"/>
                  </a:lnTo>
                  <a:lnTo>
                    <a:pt x="7030" y="13419"/>
                  </a:lnTo>
                  <a:lnTo>
                    <a:pt x="7020" y="13388"/>
                  </a:lnTo>
                  <a:lnTo>
                    <a:pt x="7009" y="13357"/>
                  </a:lnTo>
                  <a:lnTo>
                    <a:pt x="6997" y="13327"/>
                  </a:lnTo>
                  <a:lnTo>
                    <a:pt x="6984" y="13297"/>
                  </a:lnTo>
                  <a:lnTo>
                    <a:pt x="6970" y="13268"/>
                  </a:lnTo>
                  <a:lnTo>
                    <a:pt x="6955" y="13239"/>
                  </a:lnTo>
                  <a:lnTo>
                    <a:pt x="6940" y="13211"/>
                  </a:lnTo>
                  <a:lnTo>
                    <a:pt x="6923" y="13183"/>
                  </a:lnTo>
                  <a:lnTo>
                    <a:pt x="6906" y="13156"/>
                  </a:lnTo>
                  <a:lnTo>
                    <a:pt x="6887" y="13129"/>
                  </a:lnTo>
                  <a:lnTo>
                    <a:pt x="6868" y="13103"/>
                  </a:lnTo>
                  <a:lnTo>
                    <a:pt x="6847" y="13078"/>
                  </a:lnTo>
                  <a:lnTo>
                    <a:pt x="6827" y="13054"/>
                  </a:lnTo>
                  <a:lnTo>
                    <a:pt x="6805" y="13030"/>
                  </a:lnTo>
                  <a:lnTo>
                    <a:pt x="6783" y="13007"/>
                  </a:lnTo>
                  <a:lnTo>
                    <a:pt x="6760" y="12984"/>
                  </a:lnTo>
                  <a:lnTo>
                    <a:pt x="6736" y="12962"/>
                  </a:lnTo>
                  <a:lnTo>
                    <a:pt x="6712" y="12941"/>
                  </a:lnTo>
                  <a:lnTo>
                    <a:pt x="6686" y="12920"/>
                  </a:lnTo>
                  <a:lnTo>
                    <a:pt x="6660" y="12901"/>
                  </a:lnTo>
                  <a:lnTo>
                    <a:pt x="6634" y="12882"/>
                  </a:lnTo>
                  <a:lnTo>
                    <a:pt x="6607" y="12864"/>
                  </a:lnTo>
                  <a:lnTo>
                    <a:pt x="6579" y="12848"/>
                  </a:lnTo>
                  <a:lnTo>
                    <a:pt x="6551" y="12832"/>
                  </a:lnTo>
                  <a:lnTo>
                    <a:pt x="6521" y="12816"/>
                  </a:lnTo>
                  <a:lnTo>
                    <a:pt x="6491" y="12802"/>
                  </a:lnTo>
                  <a:lnTo>
                    <a:pt x="6461" y="12789"/>
                  </a:lnTo>
                  <a:lnTo>
                    <a:pt x="6431" y="12777"/>
                  </a:lnTo>
                  <a:lnTo>
                    <a:pt x="6400" y="12765"/>
                  </a:lnTo>
                  <a:lnTo>
                    <a:pt x="6330" y="12740"/>
                  </a:lnTo>
                  <a:lnTo>
                    <a:pt x="6261" y="12715"/>
                  </a:lnTo>
                  <a:lnTo>
                    <a:pt x="6193" y="12688"/>
                  </a:lnTo>
                  <a:lnTo>
                    <a:pt x="6125" y="12661"/>
                  </a:lnTo>
                  <a:lnTo>
                    <a:pt x="6058" y="12632"/>
                  </a:lnTo>
                  <a:lnTo>
                    <a:pt x="5990" y="12602"/>
                  </a:lnTo>
                  <a:lnTo>
                    <a:pt x="5924" y="12572"/>
                  </a:lnTo>
                  <a:lnTo>
                    <a:pt x="5859" y="12541"/>
                  </a:lnTo>
                  <a:lnTo>
                    <a:pt x="5832" y="12529"/>
                  </a:lnTo>
                  <a:lnTo>
                    <a:pt x="5806" y="12517"/>
                  </a:lnTo>
                  <a:lnTo>
                    <a:pt x="5779" y="12507"/>
                  </a:lnTo>
                  <a:lnTo>
                    <a:pt x="5752" y="12497"/>
                  </a:lnTo>
                  <a:lnTo>
                    <a:pt x="5725" y="12488"/>
                  </a:lnTo>
                  <a:lnTo>
                    <a:pt x="5698" y="12479"/>
                  </a:lnTo>
                  <a:lnTo>
                    <a:pt x="5670" y="12472"/>
                  </a:lnTo>
                  <a:lnTo>
                    <a:pt x="5643" y="12465"/>
                  </a:lnTo>
                  <a:lnTo>
                    <a:pt x="5615" y="12459"/>
                  </a:lnTo>
                  <a:lnTo>
                    <a:pt x="5588" y="12454"/>
                  </a:lnTo>
                  <a:lnTo>
                    <a:pt x="5560" y="12450"/>
                  </a:lnTo>
                  <a:lnTo>
                    <a:pt x="5533" y="12446"/>
                  </a:lnTo>
                  <a:lnTo>
                    <a:pt x="5504" y="12444"/>
                  </a:lnTo>
                  <a:lnTo>
                    <a:pt x="5476" y="12442"/>
                  </a:lnTo>
                  <a:lnTo>
                    <a:pt x="5448" y="12441"/>
                  </a:lnTo>
                  <a:lnTo>
                    <a:pt x="5420" y="12440"/>
                  </a:lnTo>
                  <a:lnTo>
                    <a:pt x="5384" y="12441"/>
                  </a:lnTo>
                  <a:lnTo>
                    <a:pt x="5347" y="12443"/>
                  </a:lnTo>
                  <a:lnTo>
                    <a:pt x="5310" y="12446"/>
                  </a:lnTo>
                  <a:lnTo>
                    <a:pt x="5274" y="12451"/>
                  </a:lnTo>
                  <a:lnTo>
                    <a:pt x="5238" y="12457"/>
                  </a:lnTo>
                  <a:lnTo>
                    <a:pt x="5202" y="12464"/>
                  </a:lnTo>
                  <a:lnTo>
                    <a:pt x="5166" y="12473"/>
                  </a:lnTo>
                  <a:lnTo>
                    <a:pt x="5130" y="12483"/>
                  </a:lnTo>
                  <a:lnTo>
                    <a:pt x="5096" y="12494"/>
                  </a:lnTo>
                  <a:lnTo>
                    <a:pt x="5061" y="12506"/>
                  </a:lnTo>
                  <a:lnTo>
                    <a:pt x="5027" y="12520"/>
                  </a:lnTo>
                  <a:lnTo>
                    <a:pt x="4992" y="12535"/>
                  </a:lnTo>
                  <a:lnTo>
                    <a:pt x="4959" y="12551"/>
                  </a:lnTo>
                  <a:lnTo>
                    <a:pt x="4926" y="12569"/>
                  </a:lnTo>
                  <a:lnTo>
                    <a:pt x="4894" y="12588"/>
                  </a:lnTo>
                  <a:lnTo>
                    <a:pt x="4862" y="12608"/>
                  </a:lnTo>
                  <a:lnTo>
                    <a:pt x="3552" y="13480"/>
                  </a:lnTo>
                  <a:lnTo>
                    <a:pt x="2584" y="12514"/>
                  </a:lnTo>
                  <a:lnTo>
                    <a:pt x="3457" y="11207"/>
                  </a:lnTo>
                  <a:lnTo>
                    <a:pt x="3476" y="11180"/>
                  </a:lnTo>
                  <a:lnTo>
                    <a:pt x="3493" y="11151"/>
                  </a:lnTo>
                  <a:lnTo>
                    <a:pt x="3509" y="11123"/>
                  </a:lnTo>
                  <a:lnTo>
                    <a:pt x="3524" y="11093"/>
                  </a:lnTo>
                  <a:lnTo>
                    <a:pt x="3537" y="11064"/>
                  </a:lnTo>
                  <a:lnTo>
                    <a:pt x="3550" y="11034"/>
                  </a:lnTo>
                  <a:lnTo>
                    <a:pt x="3562" y="11003"/>
                  </a:lnTo>
                  <a:lnTo>
                    <a:pt x="3573" y="10972"/>
                  </a:lnTo>
                  <a:lnTo>
                    <a:pt x="3583" y="10942"/>
                  </a:lnTo>
                  <a:lnTo>
                    <a:pt x="3592" y="10911"/>
                  </a:lnTo>
                  <a:lnTo>
                    <a:pt x="3600" y="10879"/>
                  </a:lnTo>
                  <a:lnTo>
                    <a:pt x="3606" y="10848"/>
                  </a:lnTo>
                  <a:lnTo>
                    <a:pt x="3612" y="10816"/>
                  </a:lnTo>
                  <a:lnTo>
                    <a:pt x="3617" y="10784"/>
                  </a:lnTo>
                  <a:lnTo>
                    <a:pt x="3621" y="10753"/>
                  </a:lnTo>
                  <a:lnTo>
                    <a:pt x="3624" y="10720"/>
                  </a:lnTo>
                  <a:lnTo>
                    <a:pt x="3625" y="10688"/>
                  </a:lnTo>
                  <a:lnTo>
                    <a:pt x="3626" y="10655"/>
                  </a:lnTo>
                  <a:lnTo>
                    <a:pt x="3626" y="10623"/>
                  </a:lnTo>
                  <a:lnTo>
                    <a:pt x="3624" y="10591"/>
                  </a:lnTo>
                  <a:lnTo>
                    <a:pt x="3622" y="10559"/>
                  </a:lnTo>
                  <a:lnTo>
                    <a:pt x="3618" y="10527"/>
                  </a:lnTo>
                  <a:lnTo>
                    <a:pt x="3614" y="10495"/>
                  </a:lnTo>
                  <a:lnTo>
                    <a:pt x="3608" y="10462"/>
                  </a:lnTo>
                  <a:lnTo>
                    <a:pt x="3602" y="10431"/>
                  </a:lnTo>
                  <a:lnTo>
                    <a:pt x="3594" y="10399"/>
                  </a:lnTo>
                  <a:lnTo>
                    <a:pt x="3585" y="10368"/>
                  </a:lnTo>
                  <a:lnTo>
                    <a:pt x="3576" y="10337"/>
                  </a:lnTo>
                  <a:lnTo>
                    <a:pt x="3565" y="10306"/>
                  </a:lnTo>
                  <a:lnTo>
                    <a:pt x="3553" y="10275"/>
                  </a:lnTo>
                  <a:lnTo>
                    <a:pt x="3540" y="10245"/>
                  </a:lnTo>
                  <a:lnTo>
                    <a:pt x="3526" y="10215"/>
                  </a:lnTo>
                  <a:lnTo>
                    <a:pt x="3495" y="10148"/>
                  </a:lnTo>
                  <a:lnTo>
                    <a:pt x="3464" y="10082"/>
                  </a:lnTo>
                  <a:lnTo>
                    <a:pt x="3435" y="10016"/>
                  </a:lnTo>
                  <a:lnTo>
                    <a:pt x="3406" y="9949"/>
                  </a:lnTo>
                  <a:lnTo>
                    <a:pt x="3378" y="9881"/>
                  </a:lnTo>
                  <a:lnTo>
                    <a:pt x="3352" y="9813"/>
                  </a:lnTo>
                  <a:lnTo>
                    <a:pt x="3326" y="9744"/>
                  </a:lnTo>
                  <a:lnTo>
                    <a:pt x="3300" y="9675"/>
                  </a:lnTo>
                  <a:lnTo>
                    <a:pt x="3289" y="9643"/>
                  </a:lnTo>
                  <a:lnTo>
                    <a:pt x="3277" y="9612"/>
                  </a:lnTo>
                  <a:lnTo>
                    <a:pt x="3263" y="9582"/>
                  </a:lnTo>
                  <a:lnTo>
                    <a:pt x="3249" y="9553"/>
                  </a:lnTo>
                  <a:lnTo>
                    <a:pt x="3234" y="9524"/>
                  </a:lnTo>
                  <a:lnTo>
                    <a:pt x="3218" y="9496"/>
                  </a:lnTo>
                  <a:lnTo>
                    <a:pt x="3201" y="9468"/>
                  </a:lnTo>
                  <a:lnTo>
                    <a:pt x="3183" y="9441"/>
                  </a:lnTo>
                  <a:lnTo>
                    <a:pt x="3165" y="9414"/>
                  </a:lnTo>
                  <a:lnTo>
                    <a:pt x="3145" y="9388"/>
                  </a:lnTo>
                  <a:lnTo>
                    <a:pt x="3124" y="9362"/>
                  </a:lnTo>
                  <a:lnTo>
                    <a:pt x="3103" y="9338"/>
                  </a:lnTo>
                  <a:lnTo>
                    <a:pt x="3081" y="9314"/>
                  </a:lnTo>
                  <a:lnTo>
                    <a:pt x="3059" y="9291"/>
                  </a:lnTo>
                  <a:lnTo>
                    <a:pt x="3036" y="9269"/>
                  </a:lnTo>
                  <a:lnTo>
                    <a:pt x="3012" y="9248"/>
                  </a:lnTo>
                  <a:lnTo>
                    <a:pt x="2987" y="9227"/>
                  </a:lnTo>
                  <a:lnTo>
                    <a:pt x="2961" y="9207"/>
                  </a:lnTo>
                  <a:lnTo>
                    <a:pt x="2935" y="9188"/>
                  </a:lnTo>
                  <a:lnTo>
                    <a:pt x="2909" y="9170"/>
                  </a:lnTo>
                  <a:lnTo>
                    <a:pt x="2882" y="9152"/>
                  </a:lnTo>
                  <a:lnTo>
                    <a:pt x="2854" y="9136"/>
                  </a:lnTo>
                  <a:lnTo>
                    <a:pt x="2826" y="9120"/>
                  </a:lnTo>
                  <a:lnTo>
                    <a:pt x="2797" y="9104"/>
                  </a:lnTo>
                  <a:lnTo>
                    <a:pt x="2767" y="9090"/>
                  </a:lnTo>
                  <a:lnTo>
                    <a:pt x="2737" y="9077"/>
                  </a:lnTo>
                  <a:lnTo>
                    <a:pt x="2707" y="9065"/>
                  </a:lnTo>
                  <a:lnTo>
                    <a:pt x="2676" y="9054"/>
                  </a:lnTo>
                  <a:lnTo>
                    <a:pt x="2645" y="9044"/>
                  </a:lnTo>
                  <a:lnTo>
                    <a:pt x="2613" y="9035"/>
                  </a:lnTo>
                  <a:lnTo>
                    <a:pt x="2581" y="9027"/>
                  </a:lnTo>
                  <a:lnTo>
                    <a:pt x="2548" y="9020"/>
                  </a:lnTo>
                  <a:lnTo>
                    <a:pt x="1006" y="8712"/>
                  </a:lnTo>
                  <a:lnTo>
                    <a:pt x="1006" y="7347"/>
                  </a:lnTo>
                  <a:lnTo>
                    <a:pt x="2548" y="7039"/>
                  </a:lnTo>
                  <a:lnTo>
                    <a:pt x="2581" y="7032"/>
                  </a:lnTo>
                  <a:lnTo>
                    <a:pt x="2613" y="7024"/>
                  </a:lnTo>
                  <a:lnTo>
                    <a:pt x="2645" y="7015"/>
                  </a:lnTo>
                  <a:lnTo>
                    <a:pt x="2676" y="7005"/>
                  </a:lnTo>
                  <a:lnTo>
                    <a:pt x="2707" y="6994"/>
                  </a:lnTo>
                  <a:lnTo>
                    <a:pt x="2737" y="6982"/>
                  </a:lnTo>
                  <a:lnTo>
                    <a:pt x="2767" y="6969"/>
                  </a:lnTo>
                  <a:lnTo>
                    <a:pt x="2797" y="6955"/>
                  </a:lnTo>
                  <a:lnTo>
                    <a:pt x="2826" y="6939"/>
                  </a:lnTo>
                  <a:lnTo>
                    <a:pt x="2854" y="6923"/>
                  </a:lnTo>
                  <a:lnTo>
                    <a:pt x="2882" y="6907"/>
                  </a:lnTo>
                  <a:lnTo>
                    <a:pt x="2909" y="6889"/>
                  </a:lnTo>
                  <a:lnTo>
                    <a:pt x="2935" y="6871"/>
                  </a:lnTo>
                  <a:lnTo>
                    <a:pt x="2961" y="6852"/>
                  </a:lnTo>
                  <a:lnTo>
                    <a:pt x="2987" y="6832"/>
                  </a:lnTo>
                  <a:lnTo>
                    <a:pt x="3012" y="6812"/>
                  </a:lnTo>
                  <a:lnTo>
                    <a:pt x="3036" y="6790"/>
                  </a:lnTo>
                  <a:lnTo>
                    <a:pt x="3059" y="6768"/>
                  </a:lnTo>
                  <a:lnTo>
                    <a:pt x="3081" y="6745"/>
                  </a:lnTo>
                  <a:lnTo>
                    <a:pt x="3103" y="6721"/>
                  </a:lnTo>
                  <a:lnTo>
                    <a:pt x="3124" y="6697"/>
                  </a:lnTo>
                  <a:lnTo>
                    <a:pt x="3145" y="6672"/>
                  </a:lnTo>
                  <a:lnTo>
                    <a:pt x="3165" y="6645"/>
                  </a:lnTo>
                  <a:lnTo>
                    <a:pt x="3183" y="6618"/>
                  </a:lnTo>
                  <a:lnTo>
                    <a:pt x="3201" y="6591"/>
                  </a:lnTo>
                  <a:lnTo>
                    <a:pt x="3218" y="6564"/>
                  </a:lnTo>
                  <a:lnTo>
                    <a:pt x="3234" y="6535"/>
                  </a:lnTo>
                  <a:lnTo>
                    <a:pt x="3249" y="6506"/>
                  </a:lnTo>
                  <a:lnTo>
                    <a:pt x="3263" y="6477"/>
                  </a:lnTo>
                  <a:lnTo>
                    <a:pt x="3277" y="6447"/>
                  </a:lnTo>
                  <a:lnTo>
                    <a:pt x="3289" y="6416"/>
                  </a:lnTo>
                  <a:lnTo>
                    <a:pt x="3300" y="6384"/>
                  </a:lnTo>
                  <a:lnTo>
                    <a:pt x="3326" y="6315"/>
                  </a:lnTo>
                  <a:lnTo>
                    <a:pt x="3351" y="6247"/>
                  </a:lnTo>
                  <a:lnTo>
                    <a:pt x="3378" y="6179"/>
                  </a:lnTo>
                  <a:lnTo>
                    <a:pt x="3406" y="6110"/>
                  </a:lnTo>
                  <a:lnTo>
                    <a:pt x="3434" y="6043"/>
                  </a:lnTo>
                  <a:lnTo>
                    <a:pt x="3463" y="5977"/>
                  </a:lnTo>
                  <a:lnTo>
                    <a:pt x="3495" y="5911"/>
                  </a:lnTo>
                  <a:lnTo>
                    <a:pt x="3526" y="5845"/>
                  </a:lnTo>
                  <a:lnTo>
                    <a:pt x="3540" y="5815"/>
                  </a:lnTo>
                  <a:lnTo>
                    <a:pt x="3553" y="5784"/>
                  </a:lnTo>
                  <a:lnTo>
                    <a:pt x="3565" y="5754"/>
                  </a:lnTo>
                  <a:lnTo>
                    <a:pt x="3575" y="5723"/>
                  </a:lnTo>
                  <a:lnTo>
                    <a:pt x="3585" y="5692"/>
                  </a:lnTo>
                  <a:lnTo>
                    <a:pt x="3594" y="5660"/>
                  </a:lnTo>
                  <a:lnTo>
                    <a:pt x="3602" y="5629"/>
                  </a:lnTo>
                  <a:lnTo>
                    <a:pt x="3608" y="5597"/>
                  </a:lnTo>
                  <a:lnTo>
                    <a:pt x="3614" y="5564"/>
                  </a:lnTo>
                  <a:lnTo>
                    <a:pt x="3618" y="5532"/>
                  </a:lnTo>
                  <a:lnTo>
                    <a:pt x="3622" y="5500"/>
                  </a:lnTo>
                  <a:lnTo>
                    <a:pt x="3624" y="5468"/>
                  </a:lnTo>
                  <a:lnTo>
                    <a:pt x="3626" y="5436"/>
                  </a:lnTo>
                  <a:lnTo>
                    <a:pt x="3626" y="5403"/>
                  </a:lnTo>
                  <a:lnTo>
                    <a:pt x="3625" y="5371"/>
                  </a:lnTo>
                  <a:lnTo>
                    <a:pt x="3624" y="5339"/>
                  </a:lnTo>
                  <a:lnTo>
                    <a:pt x="3621" y="5306"/>
                  </a:lnTo>
                  <a:lnTo>
                    <a:pt x="3617" y="5274"/>
                  </a:lnTo>
                  <a:lnTo>
                    <a:pt x="3613" y="5243"/>
                  </a:lnTo>
                  <a:lnTo>
                    <a:pt x="3607" y="5211"/>
                  </a:lnTo>
                  <a:lnTo>
                    <a:pt x="3600" y="5179"/>
                  </a:lnTo>
                  <a:lnTo>
                    <a:pt x="3592" y="5148"/>
                  </a:lnTo>
                  <a:lnTo>
                    <a:pt x="3583" y="5117"/>
                  </a:lnTo>
                  <a:lnTo>
                    <a:pt x="3573" y="5086"/>
                  </a:lnTo>
                  <a:lnTo>
                    <a:pt x="3562" y="5056"/>
                  </a:lnTo>
                  <a:lnTo>
                    <a:pt x="3551" y="5024"/>
                  </a:lnTo>
                  <a:lnTo>
                    <a:pt x="3538" y="4995"/>
                  </a:lnTo>
                  <a:lnTo>
                    <a:pt x="3524" y="4965"/>
                  </a:lnTo>
                  <a:lnTo>
                    <a:pt x="3509" y="4936"/>
                  </a:lnTo>
                  <a:lnTo>
                    <a:pt x="3493" y="4907"/>
                  </a:lnTo>
                  <a:lnTo>
                    <a:pt x="3476" y="4879"/>
                  </a:lnTo>
                  <a:lnTo>
                    <a:pt x="3457" y="4851"/>
                  </a:lnTo>
                  <a:lnTo>
                    <a:pt x="2584" y="3544"/>
                  </a:lnTo>
                  <a:lnTo>
                    <a:pt x="3552" y="2578"/>
                  </a:lnTo>
                  <a:lnTo>
                    <a:pt x="4862" y="3450"/>
                  </a:lnTo>
                  <a:lnTo>
                    <a:pt x="4894" y="3470"/>
                  </a:lnTo>
                  <a:lnTo>
                    <a:pt x="4926" y="3489"/>
                  </a:lnTo>
                  <a:lnTo>
                    <a:pt x="4959" y="3507"/>
                  </a:lnTo>
                  <a:lnTo>
                    <a:pt x="4992" y="3523"/>
                  </a:lnTo>
                  <a:lnTo>
                    <a:pt x="5027" y="3538"/>
                  </a:lnTo>
                  <a:lnTo>
                    <a:pt x="5061" y="3552"/>
                  </a:lnTo>
                  <a:lnTo>
                    <a:pt x="5096" y="3564"/>
                  </a:lnTo>
                  <a:lnTo>
                    <a:pt x="5130" y="3576"/>
                  </a:lnTo>
                  <a:lnTo>
                    <a:pt x="5166" y="3586"/>
                  </a:lnTo>
                  <a:lnTo>
                    <a:pt x="5202" y="3594"/>
                  </a:lnTo>
                  <a:lnTo>
                    <a:pt x="5238" y="3601"/>
                  </a:lnTo>
                  <a:lnTo>
                    <a:pt x="5274" y="3607"/>
                  </a:lnTo>
                  <a:lnTo>
                    <a:pt x="5310" y="3612"/>
                  </a:lnTo>
                  <a:lnTo>
                    <a:pt x="5347" y="3615"/>
                  </a:lnTo>
                  <a:lnTo>
                    <a:pt x="5384" y="3617"/>
                  </a:lnTo>
                  <a:lnTo>
                    <a:pt x="5420" y="3618"/>
                  </a:lnTo>
                  <a:lnTo>
                    <a:pt x="5448" y="3617"/>
                  </a:lnTo>
                  <a:lnTo>
                    <a:pt x="5476" y="3616"/>
                  </a:lnTo>
                  <a:lnTo>
                    <a:pt x="5504" y="3614"/>
                  </a:lnTo>
                  <a:lnTo>
                    <a:pt x="5532" y="3612"/>
                  </a:lnTo>
                  <a:lnTo>
                    <a:pt x="5560" y="3608"/>
                  </a:lnTo>
                  <a:lnTo>
                    <a:pt x="5588" y="3604"/>
                  </a:lnTo>
                  <a:lnTo>
                    <a:pt x="5615" y="3599"/>
                  </a:lnTo>
                  <a:lnTo>
                    <a:pt x="5643" y="3593"/>
                  </a:lnTo>
                  <a:lnTo>
                    <a:pt x="5670" y="3586"/>
                  </a:lnTo>
                  <a:lnTo>
                    <a:pt x="5698" y="3579"/>
                  </a:lnTo>
                  <a:lnTo>
                    <a:pt x="5725" y="3571"/>
                  </a:lnTo>
                  <a:lnTo>
                    <a:pt x="5752" y="3562"/>
                  </a:lnTo>
                  <a:lnTo>
                    <a:pt x="5779" y="3552"/>
                  </a:lnTo>
                  <a:lnTo>
                    <a:pt x="5805" y="3542"/>
                  </a:lnTo>
                  <a:lnTo>
                    <a:pt x="5832" y="3531"/>
                  </a:lnTo>
                  <a:lnTo>
                    <a:pt x="5859" y="3518"/>
                  </a:lnTo>
                  <a:lnTo>
                    <a:pt x="5924" y="3487"/>
                  </a:lnTo>
                  <a:lnTo>
                    <a:pt x="5990" y="3457"/>
                  </a:lnTo>
                  <a:lnTo>
                    <a:pt x="6057" y="3428"/>
                  </a:lnTo>
                  <a:lnTo>
                    <a:pt x="6124" y="3398"/>
                  </a:lnTo>
                  <a:lnTo>
                    <a:pt x="6192" y="3370"/>
                  </a:lnTo>
                  <a:lnTo>
                    <a:pt x="6260" y="3344"/>
                  </a:lnTo>
                  <a:lnTo>
                    <a:pt x="6329" y="3318"/>
                  </a:lnTo>
                  <a:lnTo>
                    <a:pt x="6399" y="3293"/>
                  </a:lnTo>
                  <a:lnTo>
                    <a:pt x="6430" y="3282"/>
                  </a:lnTo>
                  <a:lnTo>
                    <a:pt x="6461" y="3270"/>
                  </a:lnTo>
                  <a:lnTo>
                    <a:pt x="6491" y="3256"/>
                  </a:lnTo>
                  <a:lnTo>
                    <a:pt x="6520" y="3242"/>
                  </a:lnTo>
                  <a:lnTo>
                    <a:pt x="6550" y="3227"/>
                  </a:lnTo>
                  <a:lnTo>
                    <a:pt x="6578" y="3211"/>
                  </a:lnTo>
                  <a:lnTo>
                    <a:pt x="6606" y="3194"/>
                  </a:lnTo>
                  <a:lnTo>
                    <a:pt x="6633" y="3176"/>
                  </a:lnTo>
                  <a:lnTo>
                    <a:pt x="6660" y="3158"/>
                  </a:lnTo>
                  <a:lnTo>
                    <a:pt x="6686" y="3138"/>
                  </a:lnTo>
                  <a:lnTo>
                    <a:pt x="6712" y="3117"/>
                  </a:lnTo>
                  <a:lnTo>
                    <a:pt x="6736" y="3096"/>
                  </a:lnTo>
                  <a:lnTo>
                    <a:pt x="6760" y="3074"/>
                  </a:lnTo>
                  <a:lnTo>
                    <a:pt x="6783" y="3052"/>
                  </a:lnTo>
                  <a:lnTo>
                    <a:pt x="6805" y="3029"/>
                  </a:lnTo>
                  <a:lnTo>
                    <a:pt x="6827" y="3005"/>
                  </a:lnTo>
                  <a:lnTo>
                    <a:pt x="6847" y="2980"/>
                  </a:lnTo>
                  <a:lnTo>
                    <a:pt x="6868" y="2955"/>
                  </a:lnTo>
                  <a:lnTo>
                    <a:pt x="6887" y="2929"/>
                  </a:lnTo>
                  <a:lnTo>
                    <a:pt x="6906" y="2903"/>
                  </a:lnTo>
                  <a:lnTo>
                    <a:pt x="6923" y="2876"/>
                  </a:lnTo>
                  <a:lnTo>
                    <a:pt x="6940" y="2847"/>
                  </a:lnTo>
                  <a:lnTo>
                    <a:pt x="6955" y="2819"/>
                  </a:lnTo>
                  <a:lnTo>
                    <a:pt x="6970" y="2790"/>
                  </a:lnTo>
                  <a:lnTo>
                    <a:pt x="6984" y="2761"/>
                  </a:lnTo>
                  <a:lnTo>
                    <a:pt x="6997" y="2731"/>
                  </a:lnTo>
                  <a:lnTo>
                    <a:pt x="7009" y="2701"/>
                  </a:lnTo>
                  <a:lnTo>
                    <a:pt x="7020" y="2670"/>
                  </a:lnTo>
                  <a:lnTo>
                    <a:pt x="7030" y="2639"/>
                  </a:lnTo>
                  <a:lnTo>
                    <a:pt x="7040" y="2608"/>
                  </a:lnTo>
                  <a:lnTo>
                    <a:pt x="7048" y="2575"/>
                  </a:lnTo>
                  <a:lnTo>
                    <a:pt x="7055" y="2542"/>
                  </a:lnTo>
                  <a:lnTo>
                    <a:pt x="7363" y="1004"/>
                  </a:lnTo>
                  <a:lnTo>
                    <a:pt x="8732" y="1004"/>
                  </a:lnTo>
                  <a:lnTo>
                    <a:pt x="9040" y="2542"/>
                  </a:lnTo>
                  <a:lnTo>
                    <a:pt x="9047" y="2575"/>
                  </a:lnTo>
                  <a:lnTo>
                    <a:pt x="9055" y="2608"/>
                  </a:lnTo>
                  <a:lnTo>
                    <a:pt x="9065" y="2639"/>
                  </a:lnTo>
                  <a:lnTo>
                    <a:pt x="9075" y="2670"/>
                  </a:lnTo>
                  <a:lnTo>
                    <a:pt x="9086" y="2701"/>
                  </a:lnTo>
                  <a:lnTo>
                    <a:pt x="9098" y="2731"/>
                  </a:lnTo>
                  <a:lnTo>
                    <a:pt x="9111" y="2761"/>
                  </a:lnTo>
                  <a:lnTo>
                    <a:pt x="9125" y="2790"/>
                  </a:lnTo>
                  <a:lnTo>
                    <a:pt x="9140" y="2819"/>
                  </a:lnTo>
                  <a:lnTo>
                    <a:pt x="9155" y="2847"/>
                  </a:lnTo>
                  <a:lnTo>
                    <a:pt x="9172" y="2876"/>
                  </a:lnTo>
                  <a:lnTo>
                    <a:pt x="9189" y="2903"/>
                  </a:lnTo>
                  <a:lnTo>
                    <a:pt x="9208" y="2929"/>
                  </a:lnTo>
                  <a:lnTo>
                    <a:pt x="9227" y="2955"/>
                  </a:lnTo>
                  <a:lnTo>
                    <a:pt x="9248" y="2980"/>
                  </a:lnTo>
                  <a:lnTo>
                    <a:pt x="9268" y="3005"/>
                  </a:lnTo>
                  <a:lnTo>
                    <a:pt x="9290" y="3029"/>
                  </a:lnTo>
                  <a:lnTo>
                    <a:pt x="9312" y="3052"/>
                  </a:lnTo>
                  <a:lnTo>
                    <a:pt x="9335" y="3074"/>
                  </a:lnTo>
                  <a:lnTo>
                    <a:pt x="9359" y="3096"/>
                  </a:lnTo>
                  <a:lnTo>
                    <a:pt x="9383" y="3117"/>
                  </a:lnTo>
                  <a:lnTo>
                    <a:pt x="9409" y="3138"/>
                  </a:lnTo>
                  <a:lnTo>
                    <a:pt x="9435" y="3158"/>
                  </a:lnTo>
                  <a:lnTo>
                    <a:pt x="9462" y="3176"/>
                  </a:lnTo>
                  <a:lnTo>
                    <a:pt x="9489" y="3194"/>
                  </a:lnTo>
                  <a:lnTo>
                    <a:pt x="9517" y="3211"/>
                  </a:lnTo>
                  <a:lnTo>
                    <a:pt x="9545" y="3227"/>
                  </a:lnTo>
                  <a:lnTo>
                    <a:pt x="9575" y="3242"/>
                  </a:lnTo>
                  <a:lnTo>
                    <a:pt x="9604" y="3256"/>
                  </a:lnTo>
                  <a:lnTo>
                    <a:pt x="9634" y="3270"/>
                  </a:lnTo>
                  <a:lnTo>
                    <a:pt x="9665" y="3282"/>
                  </a:lnTo>
                  <a:lnTo>
                    <a:pt x="9696" y="3293"/>
                  </a:lnTo>
                  <a:lnTo>
                    <a:pt x="9766" y="3318"/>
                  </a:lnTo>
                  <a:lnTo>
                    <a:pt x="9834" y="3344"/>
                  </a:lnTo>
                  <a:lnTo>
                    <a:pt x="9902" y="3370"/>
                  </a:lnTo>
                  <a:lnTo>
                    <a:pt x="9971" y="3398"/>
                  </a:lnTo>
                  <a:lnTo>
                    <a:pt x="10037" y="3427"/>
                  </a:lnTo>
                  <a:lnTo>
                    <a:pt x="10105" y="3456"/>
                  </a:lnTo>
                  <a:lnTo>
                    <a:pt x="10171" y="3487"/>
                  </a:lnTo>
                  <a:lnTo>
                    <a:pt x="10236" y="3518"/>
                  </a:lnTo>
                  <a:lnTo>
                    <a:pt x="10263" y="3530"/>
                  </a:lnTo>
                  <a:lnTo>
                    <a:pt x="10290" y="3541"/>
                  </a:lnTo>
                  <a:lnTo>
                    <a:pt x="10316" y="3552"/>
                  </a:lnTo>
                  <a:lnTo>
                    <a:pt x="10343" y="3562"/>
                  </a:lnTo>
                  <a:lnTo>
                    <a:pt x="10370" y="3571"/>
                  </a:lnTo>
                  <a:lnTo>
                    <a:pt x="10397" y="3579"/>
                  </a:lnTo>
                  <a:lnTo>
                    <a:pt x="10425" y="3586"/>
                  </a:lnTo>
                  <a:lnTo>
                    <a:pt x="10452" y="3593"/>
                  </a:lnTo>
                  <a:lnTo>
                    <a:pt x="10480" y="3599"/>
                  </a:lnTo>
                  <a:lnTo>
                    <a:pt x="10507" y="3604"/>
                  </a:lnTo>
                  <a:lnTo>
                    <a:pt x="10535" y="3608"/>
                  </a:lnTo>
                  <a:lnTo>
                    <a:pt x="10563" y="3612"/>
                  </a:lnTo>
                  <a:lnTo>
                    <a:pt x="10592" y="3614"/>
                  </a:lnTo>
                  <a:lnTo>
                    <a:pt x="10620" y="3616"/>
                  </a:lnTo>
                  <a:lnTo>
                    <a:pt x="10648" y="3617"/>
                  </a:lnTo>
                  <a:lnTo>
                    <a:pt x="10676" y="3618"/>
                  </a:lnTo>
                  <a:lnTo>
                    <a:pt x="10712" y="3617"/>
                  </a:lnTo>
                  <a:lnTo>
                    <a:pt x="10748" y="3615"/>
                  </a:lnTo>
                  <a:lnTo>
                    <a:pt x="10786" y="3612"/>
                  </a:lnTo>
                  <a:lnTo>
                    <a:pt x="10822" y="3607"/>
                  </a:lnTo>
                  <a:lnTo>
                    <a:pt x="10858" y="3601"/>
                  </a:lnTo>
                  <a:lnTo>
                    <a:pt x="10894" y="3594"/>
                  </a:lnTo>
                  <a:lnTo>
                    <a:pt x="10930" y="3586"/>
                  </a:lnTo>
                  <a:lnTo>
                    <a:pt x="10965" y="3576"/>
                  </a:lnTo>
                  <a:lnTo>
                    <a:pt x="11000" y="3564"/>
                  </a:lnTo>
                  <a:lnTo>
                    <a:pt x="11035" y="3552"/>
                  </a:lnTo>
                  <a:lnTo>
                    <a:pt x="11069" y="3538"/>
                  </a:lnTo>
                  <a:lnTo>
                    <a:pt x="11103" y="3523"/>
                  </a:lnTo>
                  <a:lnTo>
                    <a:pt x="11137" y="3507"/>
                  </a:lnTo>
                  <a:lnTo>
                    <a:pt x="11169" y="3489"/>
                  </a:lnTo>
                  <a:lnTo>
                    <a:pt x="11202" y="3470"/>
                  </a:lnTo>
                  <a:lnTo>
                    <a:pt x="11233" y="3450"/>
                  </a:lnTo>
                  <a:lnTo>
                    <a:pt x="12543" y="2578"/>
                  </a:lnTo>
                  <a:lnTo>
                    <a:pt x="13511" y="3544"/>
                  </a:lnTo>
                  <a:lnTo>
                    <a:pt x="12638" y="4851"/>
                  </a:lnTo>
                  <a:lnTo>
                    <a:pt x="12619" y="4879"/>
                  </a:lnTo>
                  <a:lnTo>
                    <a:pt x="12602" y="4907"/>
                  </a:lnTo>
                  <a:lnTo>
                    <a:pt x="12586" y="4936"/>
                  </a:lnTo>
                  <a:lnTo>
                    <a:pt x="12571" y="4965"/>
                  </a:lnTo>
                  <a:lnTo>
                    <a:pt x="12557" y="4995"/>
                  </a:lnTo>
                  <a:lnTo>
                    <a:pt x="12544" y="5024"/>
                  </a:lnTo>
                  <a:lnTo>
                    <a:pt x="12533" y="5056"/>
                  </a:lnTo>
                  <a:lnTo>
                    <a:pt x="12522" y="5086"/>
                  </a:lnTo>
                  <a:lnTo>
                    <a:pt x="12512" y="5117"/>
                  </a:lnTo>
                  <a:lnTo>
                    <a:pt x="12503" y="5148"/>
                  </a:lnTo>
                  <a:lnTo>
                    <a:pt x="12495" y="5179"/>
                  </a:lnTo>
                  <a:lnTo>
                    <a:pt x="12489" y="5211"/>
                  </a:lnTo>
                  <a:lnTo>
                    <a:pt x="12483" y="5242"/>
                  </a:lnTo>
                  <a:lnTo>
                    <a:pt x="12478" y="5274"/>
                  </a:lnTo>
                  <a:lnTo>
                    <a:pt x="12474" y="5306"/>
                  </a:lnTo>
                  <a:lnTo>
                    <a:pt x="12472" y="5339"/>
                  </a:lnTo>
                  <a:lnTo>
                    <a:pt x="12470" y="5371"/>
                  </a:lnTo>
                  <a:lnTo>
                    <a:pt x="12469" y="5403"/>
                  </a:lnTo>
                  <a:lnTo>
                    <a:pt x="12470" y="5435"/>
                  </a:lnTo>
                  <a:lnTo>
                    <a:pt x="12471" y="5467"/>
                  </a:lnTo>
                  <a:lnTo>
                    <a:pt x="12473" y="5500"/>
                  </a:lnTo>
                  <a:lnTo>
                    <a:pt x="12477" y="5532"/>
                  </a:lnTo>
                  <a:lnTo>
                    <a:pt x="12481" y="5563"/>
                  </a:lnTo>
                  <a:lnTo>
                    <a:pt x="12487" y="5596"/>
                  </a:lnTo>
                  <a:lnTo>
                    <a:pt x="12494" y="5628"/>
                  </a:lnTo>
                  <a:lnTo>
                    <a:pt x="12501" y="5660"/>
                  </a:lnTo>
                  <a:lnTo>
                    <a:pt x="12510" y="5691"/>
                  </a:lnTo>
                  <a:lnTo>
                    <a:pt x="12519" y="5722"/>
                  </a:lnTo>
                  <a:lnTo>
                    <a:pt x="12530" y="5753"/>
                  </a:lnTo>
                  <a:lnTo>
                    <a:pt x="12542" y="5784"/>
                  </a:lnTo>
                  <a:lnTo>
                    <a:pt x="12555" y="5814"/>
                  </a:lnTo>
                  <a:lnTo>
                    <a:pt x="12569" y="5844"/>
                  </a:lnTo>
                  <a:lnTo>
                    <a:pt x="12600" y="5910"/>
                  </a:lnTo>
                  <a:lnTo>
                    <a:pt x="12631" y="5976"/>
                  </a:lnTo>
                  <a:lnTo>
                    <a:pt x="12661" y="6043"/>
                  </a:lnTo>
                  <a:lnTo>
                    <a:pt x="12689" y="6110"/>
                  </a:lnTo>
                  <a:lnTo>
                    <a:pt x="12717" y="6178"/>
                  </a:lnTo>
                  <a:lnTo>
                    <a:pt x="12744" y="6246"/>
                  </a:lnTo>
                  <a:lnTo>
                    <a:pt x="12769" y="6315"/>
                  </a:lnTo>
                  <a:lnTo>
                    <a:pt x="12795" y="6384"/>
                  </a:lnTo>
                  <a:lnTo>
                    <a:pt x="12807" y="6416"/>
                  </a:lnTo>
                  <a:lnTo>
                    <a:pt x="12819" y="6446"/>
                  </a:lnTo>
                  <a:lnTo>
                    <a:pt x="12832" y="6476"/>
                  </a:lnTo>
                  <a:lnTo>
                    <a:pt x="12846" y="6506"/>
                  </a:lnTo>
                  <a:lnTo>
                    <a:pt x="12861" y="6535"/>
                  </a:lnTo>
                  <a:lnTo>
                    <a:pt x="12877" y="6563"/>
                  </a:lnTo>
                  <a:lnTo>
                    <a:pt x="12894" y="6591"/>
                  </a:lnTo>
                  <a:lnTo>
                    <a:pt x="12912" y="6618"/>
                  </a:lnTo>
                  <a:lnTo>
                    <a:pt x="12931" y="6644"/>
                  </a:lnTo>
                  <a:lnTo>
                    <a:pt x="12950" y="6671"/>
                  </a:lnTo>
                  <a:lnTo>
                    <a:pt x="12971" y="6696"/>
                  </a:lnTo>
                  <a:lnTo>
                    <a:pt x="12992" y="6721"/>
                  </a:lnTo>
                  <a:lnTo>
                    <a:pt x="13014" y="6744"/>
                  </a:lnTo>
                  <a:lnTo>
                    <a:pt x="13036" y="6767"/>
                  </a:lnTo>
                  <a:lnTo>
                    <a:pt x="13059" y="6790"/>
                  </a:lnTo>
                  <a:lnTo>
                    <a:pt x="13083" y="6811"/>
                  </a:lnTo>
                  <a:lnTo>
                    <a:pt x="13108" y="6832"/>
                  </a:lnTo>
                  <a:lnTo>
                    <a:pt x="13134" y="6852"/>
                  </a:lnTo>
                  <a:lnTo>
                    <a:pt x="13160" y="6871"/>
                  </a:lnTo>
                  <a:lnTo>
                    <a:pt x="13186" y="6889"/>
                  </a:lnTo>
                  <a:lnTo>
                    <a:pt x="13213" y="6907"/>
                  </a:lnTo>
                  <a:lnTo>
                    <a:pt x="13241" y="6923"/>
                  </a:lnTo>
                  <a:lnTo>
                    <a:pt x="13269" y="6939"/>
                  </a:lnTo>
                  <a:lnTo>
                    <a:pt x="13298" y="6955"/>
                  </a:lnTo>
                  <a:lnTo>
                    <a:pt x="13328" y="6968"/>
                  </a:lnTo>
                  <a:lnTo>
                    <a:pt x="13358" y="6981"/>
                  </a:lnTo>
                  <a:lnTo>
                    <a:pt x="13388" y="6993"/>
                  </a:lnTo>
                  <a:lnTo>
                    <a:pt x="13419" y="7004"/>
                  </a:lnTo>
                  <a:lnTo>
                    <a:pt x="13450" y="7014"/>
                  </a:lnTo>
                  <a:lnTo>
                    <a:pt x="13483" y="7024"/>
                  </a:lnTo>
                  <a:lnTo>
                    <a:pt x="13515" y="7032"/>
                  </a:lnTo>
                  <a:lnTo>
                    <a:pt x="13547" y="7039"/>
                  </a:lnTo>
                  <a:lnTo>
                    <a:pt x="15088" y="7347"/>
                  </a:lnTo>
                  <a:lnTo>
                    <a:pt x="15089" y="8712"/>
                  </a:lnTo>
                  <a:lnTo>
                    <a:pt x="13547" y="9020"/>
                  </a:lnTo>
                  <a:close/>
                  <a:moveTo>
                    <a:pt x="15286" y="6362"/>
                  </a:moveTo>
                  <a:lnTo>
                    <a:pt x="13745" y="6054"/>
                  </a:lnTo>
                  <a:lnTo>
                    <a:pt x="13715" y="5971"/>
                  </a:lnTo>
                  <a:lnTo>
                    <a:pt x="13684" y="5889"/>
                  </a:lnTo>
                  <a:lnTo>
                    <a:pt x="13652" y="5807"/>
                  </a:lnTo>
                  <a:lnTo>
                    <a:pt x="13618" y="5726"/>
                  </a:lnTo>
                  <a:lnTo>
                    <a:pt x="13584" y="5646"/>
                  </a:lnTo>
                  <a:lnTo>
                    <a:pt x="13548" y="5565"/>
                  </a:lnTo>
                  <a:lnTo>
                    <a:pt x="13512" y="5486"/>
                  </a:lnTo>
                  <a:lnTo>
                    <a:pt x="13475" y="5408"/>
                  </a:lnTo>
                  <a:lnTo>
                    <a:pt x="14348" y="4101"/>
                  </a:lnTo>
                  <a:lnTo>
                    <a:pt x="14372" y="4063"/>
                  </a:lnTo>
                  <a:lnTo>
                    <a:pt x="14394" y="4025"/>
                  </a:lnTo>
                  <a:lnTo>
                    <a:pt x="14414" y="3986"/>
                  </a:lnTo>
                  <a:lnTo>
                    <a:pt x="14433" y="3947"/>
                  </a:lnTo>
                  <a:lnTo>
                    <a:pt x="14449" y="3906"/>
                  </a:lnTo>
                  <a:lnTo>
                    <a:pt x="14464" y="3865"/>
                  </a:lnTo>
                  <a:lnTo>
                    <a:pt x="14476" y="3824"/>
                  </a:lnTo>
                  <a:lnTo>
                    <a:pt x="14489" y="3783"/>
                  </a:lnTo>
                  <a:lnTo>
                    <a:pt x="14498" y="3741"/>
                  </a:lnTo>
                  <a:lnTo>
                    <a:pt x="14505" y="3699"/>
                  </a:lnTo>
                  <a:lnTo>
                    <a:pt x="14511" y="3656"/>
                  </a:lnTo>
                  <a:lnTo>
                    <a:pt x="14515" y="3614"/>
                  </a:lnTo>
                  <a:lnTo>
                    <a:pt x="14517" y="3572"/>
                  </a:lnTo>
                  <a:lnTo>
                    <a:pt x="14517" y="3530"/>
                  </a:lnTo>
                  <a:lnTo>
                    <a:pt x="14515" y="3488"/>
                  </a:lnTo>
                  <a:lnTo>
                    <a:pt x="14512" y="3446"/>
                  </a:lnTo>
                  <a:lnTo>
                    <a:pt x="14507" y="3404"/>
                  </a:lnTo>
                  <a:lnTo>
                    <a:pt x="14500" y="3361"/>
                  </a:lnTo>
                  <a:lnTo>
                    <a:pt x="14492" y="3320"/>
                  </a:lnTo>
                  <a:lnTo>
                    <a:pt x="14480" y="3279"/>
                  </a:lnTo>
                  <a:lnTo>
                    <a:pt x="14468" y="3239"/>
                  </a:lnTo>
                  <a:lnTo>
                    <a:pt x="14455" y="3198"/>
                  </a:lnTo>
                  <a:lnTo>
                    <a:pt x="14439" y="3159"/>
                  </a:lnTo>
                  <a:lnTo>
                    <a:pt x="14422" y="3119"/>
                  </a:lnTo>
                  <a:lnTo>
                    <a:pt x="14403" y="3081"/>
                  </a:lnTo>
                  <a:lnTo>
                    <a:pt x="14382" y="3043"/>
                  </a:lnTo>
                  <a:lnTo>
                    <a:pt x="14360" y="3006"/>
                  </a:lnTo>
                  <a:lnTo>
                    <a:pt x="14336" y="2970"/>
                  </a:lnTo>
                  <a:lnTo>
                    <a:pt x="14309" y="2935"/>
                  </a:lnTo>
                  <a:lnTo>
                    <a:pt x="14282" y="2901"/>
                  </a:lnTo>
                  <a:lnTo>
                    <a:pt x="14253" y="2868"/>
                  </a:lnTo>
                  <a:lnTo>
                    <a:pt x="14222" y="2834"/>
                  </a:lnTo>
                  <a:lnTo>
                    <a:pt x="13254" y="1869"/>
                  </a:lnTo>
                  <a:lnTo>
                    <a:pt x="13236" y="1852"/>
                  </a:lnTo>
                  <a:lnTo>
                    <a:pt x="13217" y="1834"/>
                  </a:lnTo>
                  <a:lnTo>
                    <a:pt x="13198" y="1817"/>
                  </a:lnTo>
                  <a:lnTo>
                    <a:pt x="13179" y="1801"/>
                  </a:lnTo>
                  <a:lnTo>
                    <a:pt x="13159" y="1786"/>
                  </a:lnTo>
                  <a:lnTo>
                    <a:pt x="13139" y="1771"/>
                  </a:lnTo>
                  <a:lnTo>
                    <a:pt x="13118" y="1755"/>
                  </a:lnTo>
                  <a:lnTo>
                    <a:pt x="13097" y="1741"/>
                  </a:lnTo>
                  <a:lnTo>
                    <a:pt x="13076" y="1728"/>
                  </a:lnTo>
                  <a:lnTo>
                    <a:pt x="13055" y="1715"/>
                  </a:lnTo>
                  <a:lnTo>
                    <a:pt x="13034" y="1702"/>
                  </a:lnTo>
                  <a:lnTo>
                    <a:pt x="13012" y="1691"/>
                  </a:lnTo>
                  <a:lnTo>
                    <a:pt x="12990" y="1680"/>
                  </a:lnTo>
                  <a:lnTo>
                    <a:pt x="12968" y="1669"/>
                  </a:lnTo>
                  <a:lnTo>
                    <a:pt x="12945" y="1659"/>
                  </a:lnTo>
                  <a:lnTo>
                    <a:pt x="12923" y="1649"/>
                  </a:lnTo>
                  <a:lnTo>
                    <a:pt x="12900" y="1640"/>
                  </a:lnTo>
                  <a:lnTo>
                    <a:pt x="12877" y="1632"/>
                  </a:lnTo>
                  <a:lnTo>
                    <a:pt x="12854" y="1624"/>
                  </a:lnTo>
                  <a:lnTo>
                    <a:pt x="12831" y="1617"/>
                  </a:lnTo>
                  <a:lnTo>
                    <a:pt x="12808" y="1610"/>
                  </a:lnTo>
                  <a:lnTo>
                    <a:pt x="12783" y="1604"/>
                  </a:lnTo>
                  <a:lnTo>
                    <a:pt x="12759" y="1599"/>
                  </a:lnTo>
                  <a:lnTo>
                    <a:pt x="12736" y="1594"/>
                  </a:lnTo>
                  <a:lnTo>
                    <a:pt x="12712" y="1590"/>
                  </a:lnTo>
                  <a:lnTo>
                    <a:pt x="12688" y="1586"/>
                  </a:lnTo>
                  <a:lnTo>
                    <a:pt x="12664" y="1583"/>
                  </a:lnTo>
                  <a:lnTo>
                    <a:pt x="12640" y="1580"/>
                  </a:lnTo>
                  <a:lnTo>
                    <a:pt x="12615" y="1578"/>
                  </a:lnTo>
                  <a:lnTo>
                    <a:pt x="12591" y="1577"/>
                  </a:lnTo>
                  <a:lnTo>
                    <a:pt x="12566" y="1576"/>
                  </a:lnTo>
                  <a:lnTo>
                    <a:pt x="12542" y="1575"/>
                  </a:lnTo>
                  <a:lnTo>
                    <a:pt x="12506" y="1576"/>
                  </a:lnTo>
                  <a:lnTo>
                    <a:pt x="12470" y="1578"/>
                  </a:lnTo>
                  <a:lnTo>
                    <a:pt x="12433" y="1581"/>
                  </a:lnTo>
                  <a:lnTo>
                    <a:pt x="12398" y="1586"/>
                  </a:lnTo>
                  <a:lnTo>
                    <a:pt x="12362" y="1592"/>
                  </a:lnTo>
                  <a:lnTo>
                    <a:pt x="12326" y="1599"/>
                  </a:lnTo>
                  <a:lnTo>
                    <a:pt x="12291" y="1607"/>
                  </a:lnTo>
                  <a:lnTo>
                    <a:pt x="12255" y="1617"/>
                  </a:lnTo>
                  <a:lnTo>
                    <a:pt x="12220" y="1628"/>
                  </a:lnTo>
                  <a:lnTo>
                    <a:pt x="12185" y="1641"/>
                  </a:lnTo>
                  <a:lnTo>
                    <a:pt x="12151" y="1654"/>
                  </a:lnTo>
                  <a:lnTo>
                    <a:pt x="12117" y="1670"/>
                  </a:lnTo>
                  <a:lnTo>
                    <a:pt x="12083" y="1686"/>
                  </a:lnTo>
                  <a:lnTo>
                    <a:pt x="12050" y="1704"/>
                  </a:lnTo>
                  <a:lnTo>
                    <a:pt x="12018" y="1723"/>
                  </a:lnTo>
                  <a:lnTo>
                    <a:pt x="11986" y="1743"/>
                  </a:lnTo>
                  <a:lnTo>
                    <a:pt x="10676" y="2615"/>
                  </a:lnTo>
                  <a:lnTo>
                    <a:pt x="10597" y="2577"/>
                  </a:lnTo>
                  <a:lnTo>
                    <a:pt x="10517" y="2540"/>
                  </a:lnTo>
                  <a:lnTo>
                    <a:pt x="10437" y="2505"/>
                  </a:lnTo>
                  <a:lnTo>
                    <a:pt x="10356" y="2471"/>
                  </a:lnTo>
                  <a:lnTo>
                    <a:pt x="10275" y="2438"/>
                  </a:lnTo>
                  <a:lnTo>
                    <a:pt x="10192" y="2406"/>
                  </a:lnTo>
                  <a:lnTo>
                    <a:pt x="10110" y="2375"/>
                  </a:lnTo>
                  <a:lnTo>
                    <a:pt x="10026" y="2346"/>
                  </a:lnTo>
                  <a:lnTo>
                    <a:pt x="9718" y="808"/>
                  </a:lnTo>
                  <a:lnTo>
                    <a:pt x="9708" y="764"/>
                  </a:lnTo>
                  <a:lnTo>
                    <a:pt x="9697" y="721"/>
                  </a:lnTo>
                  <a:lnTo>
                    <a:pt x="9683" y="679"/>
                  </a:lnTo>
                  <a:lnTo>
                    <a:pt x="9668" y="638"/>
                  </a:lnTo>
                  <a:lnTo>
                    <a:pt x="9652" y="598"/>
                  </a:lnTo>
                  <a:lnTo>
                    <a:pt x="9633" y="559"/>
                  </a:lnTo>
                  <a:lnTo>
                    <a:pt x="9614" y="520"/>
                  </a:lnTo>
                  <a:lnTo>
                    <a:pt x="9592" y="483"/>
                  </a:lnTo>
                  <a:lnTo>
                    <a:pt x="9568" y="447"/>
                  </a:lnTo>
                  <a:lnTo>
                    <a:pt x="9544" y="413"/>
                  </a:lnTo>
                  <a:lnTo>
                    <a:pt x="9518" y="378"/>
                  </a:lnTo>
                  <a:lnTo>
                    <a:pt x="9491" y="345"/>
                  </a:lnTo>
                  <a:lnTo>
                    <a:pt x="9463" y="314"/>
                  </a:lnTo>
                  <a:lnTo>
                    <a:pt x="9433" y="284"/>
                  </a:lnTo>
                  <a:lnTo>
                    <a:pt x="9401" y="255"/>
                  </a:lnTo>
                  <a:lnTo>
                    <a:pt x="9369" y="228"/>
                  </a:lnTo>
                  <a:lnTo>
                    <a:pt x="9336" y="202"/>
                  </a:lnTo>
                  <a:lnTo>
                    <a:pt x="9302" y="177"/>
                  </a:lnTo>
                  <a:lnTo>
                    <a:pt x="9267" y="154"/>
                  </a:lnTo>
                  <a:lnTo>
                    <a:pt x="9229" y="131"/>
                  </a:lnTo>
                  <a:lnTo>
                    <a:pt x="9192" y="111"/>
                  </a:lnTo>
                  <a:lnTo>
                    <a:pt x="9154" y="92"/>
                  </a:lnTo>
                  <a:lnTo>
                    <a:pt x="9115" y="75"/>
                  </a:lnTo>
                  <a:lnTo>
                    <a:pt x="9075" y="60"/>
                  </a:lnTo>
                  <a:lnTo>
                    <a:pt x="9034" y="46"/>
                  </a:lnTo>
                  <a:lnTo>
                    <a:pt x="8993" y="34"/>
                  </a:lnTo>
                  <a:lnTo>
                    <a:pt x="8951" y="24"/>
                  </a:lnTo>
                  <a:lnTo>
                    <a:pt x="8908" y="15"/>
                  </a:lnTo>
                  <a:lnTo>
                    <a:pt x="8864" y="9"/>
                  </a:lnTo>
                  <a:lnTo>
                    <a:pt x="8821" y="4"/>
                  </a:lnTo>
                  <a:lnTo>
                    <a:pt x="8777" y="1"/>
                  </a:lnTo>
                  <a:lnTo>
                    <a:pt x="8732" y="0"/>
                  </a:lnTo>
                  <a:lnTo>
                    <a:pt x="7363" y="0"/>
                  </a:lnTo>
                  <a:lnTo>
                    <a:pt x="7318" y="1"/>
                  </a:lnTo>
                  <a:lnTo>
                    <a:pt x="7274" y="4"/>
                  </a:lnTo>
                  <a:lnTo>
                    <a:pt x="7231" y="9"/>
                  </a:lnTo>
                  <a:lnTo>
                    <a:pt x="7187" y="15"/>
                  </a:lnTo>
                  <a:lnTo>
                    <a:pt x="7144" y="24"/>
                  </a:lnTo>
                  <a:lnTo>
                    <a:pt x="7102" y="34"/>
                  </a:lnTo>
                  <a:lnTo>
                    <a:pt x="7061" y="46"/>
                  </a:lnTo>
                  <a:lnTo>
                    <a:pt x="7020" y="60"/>
                  </a:lnTo>
                  <a:lnTo>
                    <a:pt x="6980" y="75"/>
                  </a:lnTo>
                  <a:lnTo>
                    <a:pt x="6941" y="92"/>
                  </a:lnTo>
                  <a:lnTo>
                    <a:pt x="6903" y="111"/>
                  </a:lnTo>
                  <a:lnTo>
                    <a:pt x="6866" y="131"/>
                  </a:lnTo>
                  <a:lnTo>
                    <a:pt x="6829" y="154"/>
                  </a:lnTo>
                  <a:lnTo>
                    <a:pt x="6793" y="177"/>
                  </a:lnTo>
                  <a:lnTo>
                    <a:pt x="6759" y="202"/>
                  </a:lnTo>
                  <a:lnTo>
                    <a:pt x="6726" y="228"/>
                  </a:lnTo>
                  <a:lnTo>
                    <a:pt x="6694" y="255"/>
                  </a:lnTo>
                  <a:lnTo>
                    <a:pt x="6662" y="284"/>
                  </a:lnTo>
                  <a:lnTo>
                    <a:pt x="6633" y="314"/>
                  </a:lnTo>
                  <a:lnTo>
                    <a:pt x="6604" y="345"/>
                  </a:lnTo>
                  <a:lnTo>
                    <a:pt x="6577" y="378"/>
                  </a:lnTo>
                  <a:lnTo>
                    <a:pt x="6551" y="413"/>
                  </a:lnTo>
                  <a:lnTo>
                    <a:pt x="6527" y="447"/>
                  </a:lnTo>
                  <a:lnTo>
                    <a:pt x="6503" y="483"/>
                  </a:lnTo>
                  <a:lnTo>
                    <a:pt x="6482" y="520"/>
                  </a:lnTo>
                  <a:lnTo>
                    <a:pt x="6462" y="559"/>
                  </a:lnTo>
                  <a:lnTo>
                    <a:pt x="6444" y="598"/>
                  </a:lnTo>
                  <a:lnTo>
                    <a:pt x="6427" y="638"/>
                  </a:lnTo>
                  <a:lnTo>
                    <a:pt x="6412" y="679"/>
                  </a:lnTo>
                  <a:lnTo>
                    <a:pt x="6398" y="721"/>
                  </a:lnTo>
                  <a:lnTo>
                    <a:pt x="6387" y="764"/>
                  </a:lnTo>
                  <a:lnTo>
                    <a:pt x="6377" y="808"/>
                  </a:lnTo>
                  <a:lnTo>
                    <a:pt x="6069" y="2346"/>
                  </a:lnTo>
                  <a:lnTo>
                    <a:pt x="5985" y="2375"/>
                  </a:lnTo>
                  <a:lnTo>
                    <a:pt x="5903" y="2406"/>
                  </a:lnTo>
                  <a:lnTo>
                    <a:pt x="5820" y="2438"/>
                  </a:lnTo>
                  <a:lnTo>
                    <a:pt x="5739" y="2471"/>
                  </a:lnTo>
                  <a:lnTo>
                    <a:pt x="5658" y="2505"/>
                  </a:lnTo>
                  <a:lnTo>
                    <a:pt x="5578" y="2540"/>
                  </a:lnTo>
                  <a:lnTo>
                    <a:pt x="5499" y="2577"/>
                  </a:lnTo>
                  <a:lnTo>
                    <a:pt x="5420" y="2615"/>
                  </a:lnTo>
                  <a:lnTo>
                    <a:pt x="4110" y="1743"/>
                  </a:lnTo>
                  <a:lnTo>
                    <a:pt x="4078" y="1723"/>
                  </a:lnTo>
                  <a:lnTo>
                    <a:pt x="4046" y="1704"/>
                  </a:lnTo>
                  <a:lnTo>
                    <a:pt x="4012" y="1686"/>
                  </a:lnTo>
                  <a:lnTo>
                    <a:pt x="3978" y="1670"/>
                  </a:lnTo>
                  <a:lnTo>
                    <a:pt x="3944" y="1654"/>
                  </a:lnTo>
                  <a:lnTo>
                    <a:pt x="3910" y="1641"/>
                  </a:lnTo>
                  <a:lnTo>
                    <a:pt x="3875" y="1628"/>
                  </a:lnTo>
                  <a:lnTo>
                    <a:pt x="3840" y="1617"/>
                  </a:lnTo>
                  <a:lnTo>
                    <a:pt x="3804" y="1607"/>
                  </a:lnTo>
                  <a:lnTo>
                    <a:pt x="3769" y="1599"/>
                  </a:lnTo>
                  <a:lnTo>
                    <a:pt x="3733" y="1592"/>
                  </a:lnTo>
                  <a:lnTo>
                    <a:pt x="3698" y="1586"/>
                  </a:lnTo>
                  <a:lnTo>
                    <a:pt x="3662" y="1581"/>
                  </a:lnTo>
                  <a:lnTo>
                    <a:pt x="3625" y="1578"/>
                  </a:lnTo>
                  <a:lnTo>
                    <a:pt x="3589" y="1576"/>
                  </a:lnTo>
                  <a:lnTo>
                    <a:pt x="3553" y="1575"/>
                  </a:lnTo>
                  <a:lnTo>
                    <a:pt x="3529" y="1576"/>
                  </a:lnTo>
                  <a:lnTo>
                    <a:pt x="3504" y="1577"/>
                  </a:lnTo>
                  <a:lnTo>
                    <a:pt x="3480" y="1578"/>
                  </a:lnTo>
                  <a:lnTo>
                    <a:pt x="3455" y="1580"/>
                  </a:lnTo>
                  <a:lnTo>
                    <a:pt x="3431" y="1583"/>
                  </a:lnTo>
                  <a:lnTo>
                    <a:pt x="3407" y="1586"/>
                  </a:lnTo>
                  <a:lnTo>
                    <a:pt x="3383" y="1590"/>
                  </a:lnTo>
                  <a:lnTo>
                    <a:pt x="3359" y="1594"/>
                  </a:lnTo>
                  <a:lnTo>
                    <a:pt x="3336" y="1599"/>
                  </a:lnTo>
                  <a:lnTo>
                    <a:pt x="3312" y="1604"/>
                  </a:lnTo>
                  <a:lnTo>
                    <a:pt x="3288" y="1610"/>
                  </a:lnTo>
                  <a:lnTo>
                    <a:pt x="3264" y="1617"/>
                  </a:lnTo>
                  <a:lnTo>
                    <a:pt x="3241" y="1624"/>
                  </a:lnTo>
                  <a:lnTo>
                    <a:pt x="3218" y="1632"/>
                  </a:lnTo>
                  <a:lnTo>
                    <a:pt x="3195" y="1640"/>
                  </a:lnTo>
                  <a:lnTo>
                    <a:pt x="3173" y="1649"/>
                  </a:lnTo>
                  <a:lnTo>
                    <a:pt x="3150" y="1659"/>
                  </a:lnTo>
                  <a:lnTo>
                    <a:pt x="3127" y="1669"/>
                  </a:lnTo>
                  <a:lnTo>
                    <a:pt x="3105" y="1680"/>
                  </a:lnTo>
                  <a:lnTo>
                    <a:pt x="3083" y="1691"/>
                  </a:lnTo>
                  <a:lnTo>
                    <a:pt x="3061" y="1702"/>
                  </a:lnTo>
                  <a:lnTo>
                    <a:pt x="3040" y="1715"/>
                  </a:lnTo>
                  <a:lnTo>
                    <a:pt x="3019" y="1728"/>
                  </a:lnTo>
                  <a:lnTo>
                    <a:pt x="2998" y="1741"/>
                  </a:lnTo>
                  <a:lnTo>
                    <a:pt x="2978" y="1755"/>
                  </a:lnTo>
                  <a:lnTo>
                    <a:pt x="2956" y="1771"/>
                  </a:lnTo>
                  <a:lnTo>
                    <a:pt x="2936" y="1786"/>
                  </a:lnTo>
                  <a:lnTo>
                    <a:pt x="2917" y="1801"/>
                  </a:lnTo>
                  <a:lnTo>
                    <a:pt x="2897" y="1817"/>
                  </a:lnTo>
                  <a:lnTo>
                    <a:pt x="2878" y="1834"/>
                  </a:lnTo>
                  <a:lnTo>
                    <a:pt x="2860" y="1852"/>
                  </a:lnTo>
                  <a:lnTo>
                    <a:pt x="2841" y="1869"/>
                  </a:lnTo>
                  <a:lnTo>
                    <a:pt x="1873" y="2834"/>
                  </a:lnTo>
                  <a:lnTo>
                    <a:pt x="1843" y="2868"/>
                  </a:lnTo>
                  <a:lnTo>
                    <a:pt x="1814" y="2901"/>
                  </a:lnTo>
                  <a:lnTo>
                    <a:pt x="1786" y="2935"/>
                  </a:lnTo>
                  <a:lnTo>
                    <a:pt x="1759" y="2970"/>
                  </a:lnTo>
                  <a:lnTo>
                    <a:pt x="1735" y="3006"/>
                  </a:lnTo>
                  <a:lnTo>
                    <a:pt x="1713" y="3043"/>
                  </a:lnTo>
                  <a:lnTo>
                    <a:pt x="1692" y="3081"/>
                  </a:lnTo>
                  <a:lnTo>
                    <a:pt x="1673" y="3119"/>
                  </a:lnTo>
                  <a:lnTo>
                    <a:pt x="1656" y="3159"/>
                  </a:lnTo>
                  <a:lnTo>
                    <a:pt x="1641" y="3198"/>
                  </a:lnTo>
                  <a:lnTo>
                    <a:pt x="1627" y="3239"/>
                  </a:lnTo>
                  <a:lnTo>
                    <a:pt x="1615" y="3279"/>
                  </a:lnTo>
                  <a:lnTo>
                    <a:pt x="1604" y="3320"/>
                  </a:lnTo>
                  <a:lnTo>
                    <a:pt x="1595" y="3361"/>
                  </a:lnTo>
                  <a:lnTo>
                    <a:pt x="1588" y="3404"/>
                  </a:lnTo>
                  <a:lnTo>
                    <a:pt x="1583" y="3446"/>
                  </a:lnTo>
                  <a:lnTo>
                    <a:pt x="1580" y="3488"/>
                  </a:lnTo>
                  <a:lnTo>
                    <a:pt x="1579" y="3530"/>
                  </a:lnTo>
                  <a:lnTo>
                    <a:pt x="1579" y="3572"/>
                  </a:lnTo>
                  <a:lnTo>
                    <a:pt x="1581" y="3614"/>
                  </a:lnTo>
                  <a:lnTo>
                    <a:pt x="1585" y="3656"/>
                  </a:lnTo>
                  <a:lnTo>
                    <a:pt x="1590" y="3699"/>
                  </a:lnTo>
                  <a:lnTo>
                    <a:pt x="1598" y="3741"/>
                  </a:lnTo>
                  <a:lnTo>
                    <a:pt x="1607" y="3783"/>
                  </a:lnTo>
                  <a:lnTo>
                    <a:pt x="1619" y="3824"/>
                  </a:lnTo>
                  <a:lnTo>
                    <a:pt x="1632" y="3865"/>
                  </a:lnTo>
                  <a:lnTo>
                    <a:pt x="1646" y="3906"/>
                  </a:lnTo>
                  <a:lnTo>
                    <a:pt x="1663" y="3947"/>
                  </a:lnTo>
                  <a:lnTo>
                    <a:pt x="1681" y="3986"/>
                  </a:lnTo>
                  <a:lnTo>
                    <a:pt x="1702" y="4025"/>
                  </a:lnTo>
                  <a:lnTo>
                    <a:pt x="1724" y="4063"/>
                  </a:lnTo>
                  <a:lnTo>
                    <a:pt x="1747" y="4101"/>
                  </a:lnTo>
                  <a:lnTo>
                    <a:pt x="2620" y="5408"/>
                  </a:lnTo>
                  <a:lnTo>
                    <a:pt x="2583" y="5486"/>
                  </a:lnTo>
                  <a:lnTo>
                    <a:pt x="2546" y="5565"/>
                  </a:lnTo>
                  <a:lnTo>
                    <a:pt x="2511" y="5646"/>
                  </a:lnTo>
                  <a:lnTo>
                    <a:pt x="2477" y="5726"/>
                  </a:lnTo>
                  <a:lnTo>
                    <a:pt x="2443" y="5807"/>
                  </a:lnTo>
                  <a:lnTo>
                    <a:pt x="2411" y="5890"/>
                  </a:lnTo>
                  <a:lnTo>
                    <a:pt x="2380" y="5972"/>
                  </a:lnTo>
                  <a:lnTo>
                    <a:pt x="2351" y="6055"/>
                  </a:lnTo>
                  <a:lnTo>
                    <a:pt x="809" y="6362"/>
                  </a:lnTo>
                  <a:lnTo>
                    <a:pt x="766" y="6372"/>
                  </a:lnTo>
                  <a:lnTo>
                    <a:pt x="722" y="6383"/>
                  </a:lnTo>
                  <a:lnTo>
                    <a:pt x="681" y="6398"/>
                  </a:lnTo>
                  <a:lnTo>
                    <a:pt x="640" y="6413"/>
                  </a:lnTo>
                  <a:lnTo>
                    <a:pt x="600" y="6429"/>
                  </a:lnTo>
                  <a:lnTo>
                    <a:pt x="559" y="6448"/>
                  </a:lnTo>
                  <a:lnTo>
                    <a:pt x="521" y="6467"/>
                  </a:lnTo>
                  <a:lnTo>
                    <a:pt x="484" y="6489"/>
                  </a:lnTo>
                  <a:lnTo>
                    <a:pt x="448" y="6512"/>
                  </a:lnTo>
                  <a:lnTo>
                    <a:pt x="412" y="6536"/>
                  </a:lnTo>
                  <a:lnTo>
                    <a:pt x="379" y="6562"/>
                  </a:lnTo>
                  <a:lnTo>
                    <a:pt x="346" y="6589"/>
                  </a:lnTo>
                  <a:lnTo>
                    <a:pt x="315" y="6617"/>
                  </a:lnTo>
                  <a:lnTo>
                    <a:pt x="285" y="6647"/>
                  </a:lnTo>
                  <a:lnTo>
                    <a:pt x="256" y="6679"/>
                  </a:lnTo>
                  <a:lnTo>
                    <a:pt x="228" y="6711"/>
                  </a:lnTo>
                  <a:lnTo>
                    <a:pt x="202" y="6744"/>
                  </a:lnTo>
                  <a:lnTo>
                    <a:pt x="177" y="6778"/>
                  </a:lnTo>
                  <a:lnTo>
                    <a:pt x="154" y="6813"/>
                  </a:lnTo>
                  <a:lnTo>
                    <a:pt x="132" y="6850"/>
                  </a:lnTo>
                  <a:lnTo>
                    <a:pt x="112" y="6887"/>
                  </a:lnTo>
                  <a:lnTo>
                    <a:pt x="93" y="6925"/>
                  </a:lnTo>
                  <a:lnTo>
                    <a:pt x="75" y="6965"/>
                  </a:lnTo>
                  <a:lnTo>
                    <a:pt x="60" y="7005"/>
                  </a:lnTo>
                  <a:lnTo>
                    <a:pt x="46" y="7045"/>
                  </a:lnTo>
                  <a:lnTo>
                    <a:pt x="34" y="7086"/>
                  </a:lnTo>
                  <a:lnTo>
                    <a:pt x="24" y="7128"/>
                  </a:lnTo>
                  <a:lnTo>
                    <a:pt x="15" y="7171"/>
                  </a:lnTo>
                  <a:lnTo>
                    <a:pt x="9" y="7215"/>
                  </a:lnTo>
                  <a:lnTo>
                    <a:pt x="4" y="7258"/>
                  </a:lnTo>
                  <a:lnTo>
                    <a:pt x="1" y="7302"/>
                  </a:lnTo>
                  <a:lnTo>
                    <a:pt x="0" y="7347"/>
                  </a:lnTo>
                  <a:lnTo>
                    <a:pt x="0" y="8712"/>
                  </a:lnTo>
                  <a:lnTo>
                    <a:pt x="1" y="8757"/>
                  </a:lnTo>
                  <a:lnTo>
                    <a:pt x="4" y="8801"/>
                  </a:lnTo>
                  <a:lnTo>
                    <a:pt x="9" y="8844"/>
                  </a:lnTo>
                  <a:lnTo>
                    <a:pt x="15" y="8888"/>
                  </a:lnTo>
                  <a:lnTo>
                    <a:pt x="24" y="8931"/>
                  </a:lnTo>
                  <a:lnTo>
                    <a:pt x="34" y="8972"/>
                  </a:lnTo>
                  <a:lnTo>
                    <a:pt x="46" y="9014"/>
                  </a:lnTo>
                  <a:lnTo>
                    <a:pt x="60" y="9054"/>
                  </a:lnTo>
                  <a:lnTo>
                    <a:pt x="75" y="9094"/>
                  </a:lnTo>
                  <a:lnTo>
                    <a:pt x="93" y="9134"/>
                  </a:lnTo>
                  <a:lnTo>
                    <a:pt x="112" y="9172"/>
                  </a:lnTo>
                  <a:lnTo>
                    <a:pt x="132" y="9209"/>
                  </a:lnTo>
                  <a:lnTo>
                    <a:pt x="154" y="9245"/>
                  </a:lnTo>
                  <a:lnTo>
                    <a:pt x="177" y="9280"/>
                  </a:lnTo>
                  <a:lnTo>
                    <a:pt x="202" y="9315"/>
                  </a:lnTo>
                  <a:lnTo>
                    <a:pt x="228" y="9348"/>
                  </a:lnTo>
                  <a:lnTo>
                    <a:pt x="256" y="9380"/>
                  </a:lnTo>
                  <a:lnTo>
                    <a:pt x="285" y="9412"/>
                  </a:lnTo>
                  <a:lnTo>
                    <a:pt x="315" y="9441"/>
                  </a:lnTo>
                  <a:lnTo>
                    <a:pt x="346" y="9470"/>
                  </a:lnTo>
                  <a:lnTo>
                    <a:pt x="379" y="9497"/>
                  </a:lnTo>
                  <a:lnTo>
                    <a:pt x="412" y="9523"/>
                  </a:lnTo>
                  <a:lnTo>
                    <a:pt x="448" y="9547"/>
                  </a:lnTo>
                  <a:lnTo>
                    <a:pt x="484" y="9570"/>
                  </a:lnTo>
                  <a:lnTo>
                    <a:pt x="521" y="9591"/>
                  </a:lnTo>
                  <a:lnTo>
                    <a:pt x="559" y="9611"/>
                  </a:lnTo>
                  <a:lnTo>
                    <a:pt x="600" y="9629"/>
                  </a:lnTo>
                  <a:lnTo>
                    <a:pt x="640" y="9646"/>
                  </a:lnTo>
                  <a:lnTo>
                    <a:pt x="681" y="9661"/>
                  </a:lnTo>
                  <a:lnTo>
                    <a:pt x="722" y="9675"/>
                  </a:lnTo>
                  <a:lnTo>
                    <a:pt x="766" y="9687"/>
                  </a:lnTo>
                  <a:lnTo>
                    <a:pt x="809" y="9697"/>
                  </a:lnTo>
                  <a:lnTo>
                    <a:pt x="2351" y="10004"/>
                  </a:lnTo>
                  <a:lnTo>
                    <a:pt x="2380" y="10087"/>
                  </a:lnTo>
                  <a:lnTo>
                    <a:pt x="2411" y="10169"/>
                  </a:lnTo>
                  <a:lnTo>
                    <a:pt x="2443" y="10252"/>
                  </a:lnTo>
                  <a:lnTo>
                    <a:pt x="2477" y="10333"/>
                  </a:lnTo>
                  <a:lnTo>
                    <a:pt x="2511" y="10413"/>
                  </a:lnTo>
                  <a:lnTo>
                    <a:pt x="2546" y="10494"/>
                  </a:lnTo>
                  <a:lnTo>
                    <a:pt x="2583" y="10573"/>
                  </a:lnTo>
                  <a:lnTo>
                    <a:pt x="2620" y="10651"/>
                  </a:lnTo>
                  <a:lnTo>
                    <a:pt x="1747" y="11957"/>
                  </a:lnTo>
                  <a:lnTo>
                    <a:pt x="1724" y="11995"/>
                  </a:lnTo>
                  <a:lnTo>
                    <a:pt x="1702" y="12033"/>
                  </a:lnTo>
                  <a:lnTo>
                    <a:pt x="1681" y="12072"/>
                  </a:lnTo>
                  <a:lnTo>
                    <a:pt x="1663" y="12111"/>
                  </a:lnTo>
                  <a:lnTo>
                    <a:pt x="1646" y="12153"/>
                  </a:lnTo>
                  <a:lnTo>
                    <a:pt x="1632" y="12193"/>
                  </a:lnTo>
                  <a:lnTo>
                    <a:pt x="1619" y="12234"/>
                  </a:lnTo>
                  <a:lnTo>
                    <a:pt x="1607" y="12275"/>
                  </a:lnTo>
                  <a:lnTo>
                    <a:pt x="1598" y="12317"/>
                  </a:lnTo>
                  <a:lnTo>
                    <a:pt x="1590" y="12359"/>
                  </a:lnTo>
                  <a:lnTo>
                    <a:pt x="1585" y="12402"/>
                  </a:lnTo>
                  <a:lnTo>
                    <a:pt x="1581" y="12444"/>
                  </a:lnTo>
                  <a:lnTo>
                    <a:pt x="1579" y="12486"/>
                  </a:lnTo>
                  <a:lnTo>
                    <a:pt x="1579" y="12528"/>
                  </a:lnTo>
                  <a:lnTo>
                    <a:pt x="1580" y="12571"/>
                  </a:lnTo>
                  <a:lnTo>
                    <a:pt x="1583" y="12613"/>
                  </a:lnTo>
                  <a:lnTo>
                    <a:pt x="1588" y="12654"/>
                  </a:lnTo>
                  <a:lnTo>
                    <a:pt x="1595" y="12697"/>
                  </a:lnTo>
                  <a:lnTo>
                    <a:pt x="1604" y="12738"/>
                  </a:lnTo>
                  <a:lnTo>
                    <a:pt x="1615" y="12779"/>
                  </a:lnTo>
                  <a:lnTo>
                    <a:pt x="1627" y="12820"/>
                  </a:lnTo>
                  <a:lnTo>
                    <a:pt x="1641" y="12860"/>
                  </a:lnTo>
                  <a:lnTo>
                    <a:pt x="1656" y="12900"/>
                  </a:lnTo>
                  <a:lnTo>
                    <a:pt x="1673" y="12940"/>
                  </a:lnTo>
                  <a:lnTo>
                    <a:pt x="1692" y="12978"/>
                  </a:lnTo>
                  <a:lnTo>
                    <a:pt x="1713" y="13016"/>
                  </a:lnTo>
                  <a:lnTo>
                    <a:pt x="1735" y="13052"/>
                  </a:lnTo>
                  <a:lnTo>
                    <a:pt x="1759" y="13088"/>
                  </a:lnTo>
                  <a:lnTo>
                    <a:pt x="1786" y="13124"/>
                  </a:lnTo>
                  <a:lnTo>
                    <a:pt x="1814" y="13158"/>
                  </a:lnTo>
                  <a:lnTo>
                    <a:pt x="1843" y="13191"/>
                  </a:lnTo>
                  <a:lnTo>
                    <a:pt x="1873" y="13224"/>
                  </a:lnTo>
                  <a:lnTo>
                    <a:pt x="2841" y="14189"/>
                  </a:lnTo>
                  <a:lnTo>
                    <a:pt x="2860" y="14207"/>
                  </a:lnTo>
                  <a:lnTo>
                    <a:pt x="2878" y="14224"/>
                  </a:lnTo>
                  <a:lnTo>
                    <a:pt x="2897" y="14241"/>
                  </a:lnTo>
                  <a:lnTo>
                    <a:pt x="2917" y="14257"/>
                  </a:lnTo>
                  <a:lnTo>
                    <a:pt x="2936" y="14273"/>
                  </a:lnTo>
                  <a:lnTo>
                    <a:pt x="2956" y="14288"/>
                  </a:lnTo>
                  <a:lnTo>
                    <a:pt x="2978" y="14303"/>
                  </a:lnTo>
                  <a:lnTo>
                    <a:pt x="2998" y="14317"/>
                  </a:lnTo>
                  <a:lnTo>
                    <a:pt x="3019" y="14331"/>
                  </a:lnTo>
                  <a:lnTo>
                    <a:pt x="3040" y="14344"/>
                  </a:lnTo>
                  <a:lnTo>
                    <a:pt x="3061" y="14356"/>
                  </a:lnTo>
                  <a:lnTo>
                    <a:pt x="3083" y="14368"/>
                  </a:lnTo>
                  <a:lnTo>
                    <a:pt x="3105" y="14379"/>
                  </a:lnTo>
                  <a:lnTo>
                    <a:pt x="3127" y="14389"/>
                  </a:lnTo>
                  <a:lnTo>
                    <a:pt x="3150" y="14399"/>
                  </a:lnTo>
                  <a:lnTo>
                    <a:pt x="3173" y="14409"/>
                  </a:lnTo>
                  <a:lnTo>
                    <a:pt x="3195" y="14418"/>
                  </a:lnTo>
                  <a:lnTo>
                    <a:pt x="3218" y="14426"/>
                  </a:lnTo>
                  <a:lnTo>
                    <a:pt x="3241" y="14434"/>
                  </a:lnTo>
                  <a:lnTo>
                    <a:pt x="3264" y="14441"/>
                  </a:lnTo>
                  <a:lnTo>
                    <a:pt x="3288" y="14448"/>
                  </a:lnTo>
                  <a:lnTo>
                    <a:pt x="3312" y="14454"/>
                  </a:lnTo>
                  <a:lnTo>
                    <a:pt x="3336" y="14459"/>
                  </a:lnTo>
                  <a:lnTo>
                    <a:pt x="3359" y="14464"/>
                  </a:lnTo>
                  <a:lnTo>
                    <a:pt x="3383" y="14469"/>
                  </a:lnTo>
                  <a:lnTo>
                    <a:pt x="3407" y="14473"/>
                  </a:lnTo>
                  <a:lnTo>
                    <a:pt x="3431" y="14476"/>
                  </a:lnTo>
                  <a:lnTo>
                    <a:pt x="3455" y="14478"/>
                  </a:lnTo>
                  <a:lnTo>
                    <a:pt x="3480" y="14480"/>
                  </a:lnTo>
                  <a:lnTo>
                    <a:pt x="3504" y="14482"/>
                  </a:lnTo>
                  <a:lnTo>
                    <a:pt x="3529" y="14483"/>
                  </a:lnTo>
                  <a:lnTo>
                    <a:pt x="3553" y="14483"/>
                  </a:lnTo>
                  <a:lnTo>
                    <a:pt x="3589" y="14482"/>
                  </a:lnTo>
                  <a:lnTo>
                    <a:pt x="3625" y="14480"/>
                  </a:lnTo>
                  <a:lnTo>
                    <a:pt x="3662" y="14477"/>
                  </a:lnTo>
                  <a:lnTo>
                    <a:pt x="3698" y="14473"/>
                  </a:lnTo>
                  <a:lnTo>
                    <a:pt x="3733" y="14467"/>
                  </a:lnTo>
                  <a:lnTo>
                    <a:pt x="3769" y="14460"/>
                  </a:lnTo>
                  <a:lnTo>
                    <a:pt x="3804" y="14451"/>
                  </a:lnTo>
                  <a:lnTo>
                    <a:pt x="3840" y="14441"/>
                  </a:lnTo>
                  <a:lnTo>
                    <a:pt x="3875" y="14430"/>
                  </a:lnTo>
                  <a:lnTo>
                    <a:pt x="3910" y="14418"/>
                  </a:lnTo>
                  <a:lnTo>
                    <a:pt x="3944" y="14404"/>
                  </a:lnTo>
                  <a:lnTo>
                    <a:pt x="3978" y="14389"/>
                  </a:lnTo>
                  <a:lnTo>
                    <a:pt x="4013" y="14372"/>
                  </a:lnTo>
                  <a:lnTo>
                    <a:pt x="4046" y="14355"/>
                  </a:lnTo>
                  <a:lnTo>
                    <a:pt x="4078" y="14336"/>
                  </a:lnTo>
                  <a:lnTo>
                    <a:pt x="4110" y="14315"/>
                  </a:lnTo>
                  <a:lnTo>
                    <a:pt x="5420" y="13443"/>
                  </a:lnTo>
                  <a:lnTo>
                    <a:pt x="5499" y="13482"/>
                  </a:lnTo>
                  <a:lnTo>
                    <a:pt x="5578" y="13518"/>
                  </a:lnTo>
                  <a:lnTo>
                    <a:pt x="5658" y="13553"/>
                  </a:lnTo>
                  <a:lnTo>
                    <a:pt x="5739" y="13587"/>
                  </a:lnTo>
                  <a:lnTo>
                    <a:pt x="5820" y="13620"/>
                  </a:lnTo>
                  <a:lnTo>
                    <a:pt x="5903" y="13652"/>
                  </a:lnTo>
                  <a:lnTo>
                    <a:pt x="5985" y="13683"/>
                  </a:lnTo>
                  <a:lnTo>
                    <a:pt x="6069" y="13713"/>
                  </a:lnTo>
                  <a:lnTo>
                    <a:pt x="6377" y="15251"/>
                  </a:lnTo>
                  <a:lnTo>
                    <a:pt x="6387" y="15295"/>
                  </a:lnTo>
                  <a:lnTo>
                    <a:pt x="6398" y="15337"/>
                  </a:lnTo>
                  <a:lnTo>
                    <a:pt x="6412" y="15380"/>
                  </a:lnTo>
                  <a:lnTo>
                    <a:pt x="6427" y="15421"/>
                  </a:lnTo>
                  <a:lnTo>
                    <a:pt x="6444" y="15461"/>
                  </a:lnTo>
                  <a:lnTo>
                    <a:pt x="6462" y="15500"/>
                  </a:lnTo>
                  <a:lnTo>
                    <a:pt x="6482" y="15538"/>
                  </a:lnTo>
                  <a:lnTo>
                    <a:pt x="6503" y="15575"/>
                  </a:lnTo>
                  <a:lnTo>
                    <a:pt x="6527" y="15611"/>
                  </a:lnTo>
                  <a:lnTo>
                    <a:pt x="6551" y="15646"/>
                  </a:lnTo>
                  <a:lnTo>
                    <a:pt x="6577" y="15681"/>
                  </a:lnTo>
                  <a:lnTo>
                    <a:pt x="6604" y="15713"/>
                  </a:lnTo>
                  <a:lnTo>
                    <a:pt x="6633" y="15744"/>
                  </a:lnTo>
                  <a:lnTo>
                    <a:pt x="6662" y="15774"/>
                  </a:lnTo>
                  <a:lnTo>
                    <a:pt x="6694" y="15803"/>
                  </a:lnTo>
                  <a:lnTo>
                    <a:pt x="6726" y="15831"/>
                  </a:lnTo>
                  <a:lnTo>
                    <a:pt x="6759" y="15857"/>
                  </a:lnTo>
                  <a:lnTo>
                    <a:pt x="6793" y="15881"/>
                  </a:lnTo>
                  <a:lnTo>
                    <a:pt x="6829" y="15904"/>
                  </a:lnTo>
                  <a:lnTo>
                    <a:pt x="6866" y="15927"/>
                  </a:lnTo>
                  <a:lnTo>
                    <a:pt x="6903" y="15947"/>
                  </a:lnTo>
                  <a:lnTo>
                    <a:pt x="6941" y="15966"/>
                  </a:lnTo>
                  <a:lnTo>
                    <a:pt x="6980" y="15983"/>
                  </a:lnTo>
                  <a:lnTo>
                    <a:pt x="7020" y="15998"/>
                  </a:lnTo>
                  <a:lnTo>
                    <a:pt x="7061" y="16012"/>
                  </a:lnTo>
                  <a:lnTo>
                    <a:pt x="7102" y="16024"/>
                  </a:lnTo>
                  <a:lnTo>
                    <a:pt x="7144" y="16034"/>
                  </a:lnTo>
                  <a:lnTo>
                    <a:pt x="7187" y="16043"/>
                  </a:lnTo>
                  <a:lnTo>
                    <a:pt x="7231" y="16049"/>
                  </a:lnTo>
                  <a:lnTo>
                    <a:pt x="7274" y="16054"/>
                  </a:lnTo>
                  <a:lnTo>
                    <a:pt x="7318" y="16057"/>
                  </a:lnTo>
                  <a:lnTo>
                    <a:pt x="7363" y="16058"/>
                  </a:lnTo>
                  <a:lnTo>
                    <a:pt x="8732" y="16058"/>
                  </a:lnTo>
                  <a:lnTo>
                    <a:pt x="8777" y="16057"/>
                  </a:lnTo>
                  <a:lnTo>
                    <a:pt x="8821" y="16054"/>
                  </a:lnTo>
                  <a:lnTo>
                    <a:pt x="8864" y="16049"/>
                  </a:lnTo>
                  <a:lnTo>
                    <a:pt x="8908" y="16043"/>
                  </a:lnTo>
                  <a:lnTo>
                    <a:pt x="8951" y="16034"/>
                  </a:lnTo>
                  <a:lnTo>
                    <a:pt x="8993" y="16024"/>
                  </a:lnTo>
                  <a:lnTo>
                    <a:pt x="9034" y="16012"/>
                  </a:lnTo>
                  <a:lnTo>
                    <a:pt x="9075" y="15998"/>
                  </a:lnTo>
                  <a:lnTo>
                    <a:pt x="9115" y="15983"/>
                  </a:lnTo>
                  <a:lnTo>
                    <a:pt x="9154" y="15966"/>
                  </a:lnTo>
                  <a:lnTo>
                    <a:pt x="9192" y="15947"/>
                  </a:lnTo>
                  <a:lnTo>
                    <a:pt x="9229" y="15927"/>
                  </a:lnTo>
                  <a:lnTo>
                    <a:pt x="9267" y="15904"/>
                  </a:lnTo>
                  <a:lnTo>
                    <a:pt x="9302" y="15881"/>
                  </a:lnTo>
                  <a:lnTo>
                    <a:pt x="9336" y="15857"/>
                  </a:lnTo>
                  <a:lnTo>
                    <a:pt x="9369" y="15831"/>
                  </a:lnTo>
                  <a:lnTo>
                    <a:pt x="9401" y="15803"/>
                  </a:lnTo>
                  <a:lnTo>
                    <a:pt x="9433" y="15774"/>
                  </a:lnTo>
                  <a:lnTo>
                    <a:pt x="9463" y="15744"/>
                  </a:lnTo>
                  <a:lnTo>
                    <a:pt x="9491" y="15713"/>
                  </a:lnTo>
                  <a:lnTo>
                    <a:pt x="9518" y="15681"/>
                  </a:lnTo>
                  <a:lnTo>
                    <a:pt x="9544" y="15646"/>
                  </a:lnTo>
                  <a:lnTo>
                    <a:pt x="9568" y="15611"/>
                  </a:lnTo>
                  <a:lnTo>
                    <a:pt x="9592" y="15575"/>
                  </a:lnTo>
                  <a:lnTo>
                    <a:pt x="9614" y="15538"/>
                  </a:lnTo>
                  <a:lnTo>
                    <a:pt x="9633" y="15500"/>
                  </a:lnTo>
                  <a:lnTo>
                    <a:pt x="9652" y="15461"/>
                  </a:lnTo>
                  <a:lnTo>
                    <a:pt x="9668" y="15421"/>
                  </a:lnTo>
                  <a:lnTo>
                    <a:pt x="9683" y="15380"/>
                  </a:lnTo>
                  <a:lnTo>
                    <a:pt x="9697" y="15337"/>
                  </a:lnTo>
                  <a:lnTo>
                    <a:pt x="9708" y="15295"/>
                  </a:lnTo>
                  <a:lnTo>
                    <a:pt x="9718" y="15251"/>
                  </a:lnTo>
                  <a:lnTo>
                    <a:pt x="10027" y="13713"/>
                  </a:lnTo>
                  <a:lnTo>
                    <a:pt x="10111" y="13683"/>
                  </a:lnTo>
                  <a:lnTo>
                    <a:pt x="10193" y="13652"/>
                  </a:lnTo>
                  <a:lnTo>
                    <a:pt x="10276" y="13620"/>
                  </a:lnTo>
                  <a:lnTo>
                    <a:pt x="10357" y="13587"/>
                  </a:lnTo>
                  <a:lnTo>
                    <a:pt x="10438" y="13553"/>
                  </a:lnTo>
                  <a:lnTo>
                    <a:pt x="10517" y="13518"/>
                  </a:lnTo>
                  <a:lnTo>
                    <a:pt x="10597" y="13481"/>
                  </a:lnTo>
                  <a:lnTo>
                    <a:pt x="10676" y="13443"/>
                  </a:lnTo>
                  <a:lnTo>
                    <a:pt x="11986" y="14315"/>
                  </a:lnTo>
                  <a:lnTo>
                    <a:pt x="12018" y="14336"/>
                  </a:lnTo>
                  <a:lnTo>
                    <a:pt x="12050" y="14355"/>
                  </a:lnTo>
                  <a:lnTo>
                    <a:pt x="12083" y="14372"/>
                  </a:lnTo>
                  <a:lnTo>
                    <a:pt x="12117" y="14389"/>
                  </a:lnTo>
                  <a:lnTo>
                    <a:pt x="12151" y="14404"/>
                  </a:lnTo>
                  <a:lnTo>
                    <a:pt x="12185" y="14418"/>
                  </a:lnTo>
                  <a:lnTo>
                    <a:pt x="12220" y="14430"/>
                  </a:lnTo>
                  <a:lnTo>
                    <a:pt x="12255" y="14441"/>
                  </a:lnTo>
                  <a:lnTo>
                    <a:pt x="12291" y="14451"/>
                  </a:lnTo>
                  <a:lnTo>
                    <a:pt x="12326" y="14460"/>
                  </a:lnTo>
                  <a:lnTo>
                    <a:pt x="12362" y="14467"/>
                  </a:lnTo>
                  <a:lnTo>
                    <a:pt x="12398" y="14473"/>
                  </a:lnTo>
                  <a:lnTo>
                    <a:pt x="12433" y="14477"/>
                  </a:lnTo>
                  <a:lnTo>
                    <a:pt x="12470" y="14480"/>
                  </a:lnTo>
                  <a:lnTo>
                    <a:pt x="12506" y="14482"/>
                  </a:lnTo>
                  <a:lnTo>
                    <a:pt x="12542" y="14483"/>
                  </a:lnTo>
                  <a:lnTo>
                    <a:pt x="12566" y="14483"/>
                  </a:lnTo>
                  <a:lnTo>
                    <a:pt x="12591" y="14482"/>
                  </a:lnTo>
                  <a:lnTo>
                    <a:pt x="12615" y="14480"/>
                  </a:lnTo>
                  <a:lnTo>
                    <a:pt x="12640" y="14478"/>
                  </a:lnTo>
                  <a:lnTo>
                    <a:pt x="12664" y="14476"/>
                  </a:lnTo>
                  <a:lnTo>
                    <a:pt x="12688" y="14473"/>
                  </a:lnTo>
                  <a:lnTo>
                    <a:pt x="12712" y="14469"/>
                  </a:lnTo>
                  <a:lnTo>
                    <a:pt x="12736" y="14464"/>
                  </a:lnTo>
                  <a:lnTo>
                    <a:pt x="12759" y="14459"/>
                  </a:lnTo>
                  <a:lnTo>
                    <a:pt x="12783" y="14454"/>
                  </a:lnTo>
                  <a:lnTo>
                    <a:pt x="12808" y="14448"/>
                  </a:lnTo>
                  <a:lnTo>
                    <a:pt x="12831" y="14441"/>
                  </a:lnTo>
                  <a:lnTo>
                    <a:pt x="12854" y="14434"/>
                  </a:lnTo>
                  <a:lnTo>
                    <a:pt x="12877" y="14426"/>
                  </a:lnTo>
                  <a:lnTo>
                    <a:pt x="12900" y="14418"/>
                  </a:lnTo>
                  <a:lnTo>
                    <a:pt x="12923" y="14409"/>
                  </a:lnTo>
                  <a:lnTo>
                    <a:pt x="12945" y="14399"/>
                  </a:lnTo>
                  <a:lnTo>
                    <a:pt x="12968" y="14389"/>
                  </a:lnTo>
                  <a:lnTo>
                    <a:pt x="12990" y="14379"/>
                  </a:lnTo>
                  <a:lnTo>
                    <a:pt x="13012" y="14368"/>
                  </a:lnTo>
                  <a:lnTo>
                    <a:pt x="13034" y="14356"/>
                  </a:lnTo>
                  <a:lnTo>
                    <a:pt x="13055" y="14344"/>
                  </a:lnTo>
                  <a:lnTo>
                    <a:pt x="13076" y="14331"/>
                  </a:lnTo>
                  <a:lnTo>
                    <a:pt x="13097" y="14317"/>
                  </a:lnTo>
                  <a:lnTo>
                    <a:pt x="13118" y="14303"/>
                  </a:lnTo>
                  <a:lnTo>
                    <a:pt x="13139" y="14288"/>
                  </a:lnTo>
                  <a:lnTo>
                    <a:pt x="13159" y="14273"/>
                  </a:lnTo>
                  <a:lnTo>
                    <a:pt x="13179" y="14257"/>
                  </a:lnTo>
                  <a:lnTo>
                    <a:pt x="13198" y="14241"/>
                  </a:lnTo>
                  <a:lnTo>
                    <a:pt x="13217" y="14224"/>
                  </a:lnTo>
                  <a:lnTo>
                    <a:pt x="13236" y="14207"/>
                  </a:lnTo>
                  <a:lnTo>
                    <a:pt x="13254" y="14189"/>
                  </a:lnTo>
                  <a:lnTo>
                    <a:pt x="14222" y="13224"/>
                  </a:lnTo>
                  <a:lnTo>
                    <a:pt x="14253" y="13191"/>
                  </a:lnTo>
                  <a:lnTo>
                    <a:pt x="14282" y="13158"/>
                  </a:lnTo>
                  <a:lnTo>
                    <a:pt x="14309" y="13124"/>
                  </a:lnTo>
                  <a:lnTo>
                    <a:pt x="14336" y="13088"/>
                  </a:lnTo>
                  <a:lnTo>
                    <a:pt x="14360" y="13052"/>
                  </a:lnTo>
                  <a:lnTo>
                    <a:pt x="14382" y="13016"/>
                  </a:lnTo>
                  <a:lnTo>
                    <a:pt x="14403" y="12978"/>
                  </a:lnTo>
                  <a:lnTo>
                    <a:pt x="14422" y="12940"/>
                  </a:lnTo>
                  <a:lnTo>
                    <a:pt x="14439" y="12900"/>
                  </a:lnTo>
                  <a:lnTo>
                    <a:pt x="14455" y="12860"/>
                  </a:lnTo>
                  <a:lnTo>
                    <a:pt x="14468" y="12820"/>
                  </a:lnTo>
                  <a:lnTo>
                    <a:pt x="14480" y="12779"/>
                  </a:lnTo>
                  <a:lnTo>
                    <a:pt x="14492" y="12738"/>
                  </a:lnTo>
                  <a:lnTo>
                    <a:pt x="14500" y="12697"/>
                  </a:lnTo>
                  <a:lnTo>
                    <a:pt x="14507" y="12654"/>
                  </a:lnTo>
                  <a:lnTo>
                    <a:pt x="14512" y="12613"/>
                  </a:lnTo>
                  <a:lnTo>
                    <a:pt x="14515" y="12571"/>
                  </a:lnTo>
                  <a:lnTo>
                    <a:pt x="14517" y="12528"/>
                  </a:lnTo>
                  <a:lnTo>
                    <a:pt x="14517" y="12486"/>
                  </a:lnTo>
                  <a:lnTo>
                    <a:pt x="14515" y="12444"/>
                  </a:lnTo>
                  <a:lnTo>
                    <a:pt x="14511" y="12402"/>
                  </a:lnTo>
                  <a:lnTo>
                    <a:pt x="14505" y="12359"/>
                  </a:lnTo>
                  <a:lnTo>
                    <a:pt x="14498" y="12317"/>
                  </a:lnTo>
                  <a:lnTo>
                    <a:pt x="14489" y="12275"/>
                  </a:lnTo>
                  <a:lnTo>
                    <a:pt x="14476" y="12234"/>
                  </a:lnTo>
                  <a:lnTo>
                    <a:pt x="14464" y="12193"/>
                  </a:lnTo>
                  <a:lnTo>
                    <a:pt x="14449" y="12153"/>
                  </a:lnTo>
                  <a:lnTo>
                    <a:pt x="14433" y="12111"/>
                  </a:lnTo>
                  <a:lnTo>
                    <a:pt x="14414" y="12072"/>
                  </a:lnTo>
                  <a:lnTo>
                    <a:pt x="14394" y="12033"/>
                  </a:lnTo>
                  <a:lnTo>
                    <a:pt x="14372" y="11995"/>
                  </a:lnTo>
                  <a:lnTo>
                    <a:pt x="14348" y="11957"/>
                  </a:lnTo>
                  <a:lnTo>
                    <a:pt x="13475" y="10651"/>
                  </a:lnTo>
                  <a:lnTo>
                    <a:pt x="13512" y="10572"/>
                  </a:lnTo>
                  <a:lnTo>
                    <a:pt x="13549" y="10493"/>
                  </a:lnTo>
                  <a:lnTo>
                    <a:pt x="13584" y="10413"/>
                  </a:lnTo>
                  <a:lnTo>
                    <a:pt x="13618" y="10332"/>
                  </a:lnTo>
                  <a:lnTo>
                    <a:pt x="13652" y="10251"/>
                  </a:lnTo>
                  <a:lnTo>
                    <a:pt x="13684" y="10169"/>
                  </a:lnTo>
                  <a:lnTo>
                    <a:pt x="13715" y="10087"/>
                  </a:lnTo>
                  <a:lnTo>
                    <a:pt x="13745" y="10004"/>
                  </a:lnTo>
                  <a:lnTo>
                    <a:pt x="15286" y="9697"/>
                  </a:lnTo>
                  <a:lnTo>
                    <a:pt x="15329" y="9687"/>
                  </a:lnTo>
                  <a:lnTo>
                    <a:pt x="15373" y="9675"/>
                  </a:lnTo>
                  <a:lnTo>
                    <a:pt x="15414" y="9661"/>
                  </a:lnTo>
                  <a:lnTo>
                    <a:pt x="15455" y="9646"/>
                  </a:lnTo>
                  <a:lnTo>
                    <a:pt x="15495" y="9629"/>
                  </a:lnTo>
                  <a:lnTo>
                    <a:pt x="15536" y="9611"/>
                  </a:lnTo>
                  <a:lnTo>
                    <a:pt x="15574" y="9591"/>
                  </a:lnTo>
                  <a:lnTo>
                    <a:pt x="15611" y="9570"/>
                  </a:lnTo>
                  <a:lnTo>
                    <a:pt x="15647" y="9547"/>
                  </a:lnTo>
                  <a:lnTo>
                    <a:pt x="15683" y="9523"/>
                  </a:lnTo>
                  <a:lnTo>
                    <a:pt x="15716" y="9497"/>
                  </a:lnTo>
                  <a:lnTo>
                    <a:pt x="15749" y="9470"/>
                  </a:lnTo>
                  <a:lnTo>
                    <a:pt x="15780" y="9441"/>
                  </a:lnTo>
                  <a:lnTo>
                    <a:pt x="15810" y="9412"/>
                  </a:lnTo>
                  <a:lnTo>
                    <a:pt x="15839" y="9380"/>
                  </a:lnTo>
                  <a:lnTo>
                    <a:pt x="15867" y="9348"/>
                  </a:lnTo>
                  <a:lnTo>
                    <a:pt x="15893" y="9315"/>
                  </a:lnTo>
                  <a:lnTo>
                    <a:pt x="15918" y="9280"/>
                  </a:lnTo>
                  <a:lnTo>
                    <a:pt x="15941" y="9245"/>
                  </a:lnTo>
                  <a:lnTo>
                    <a:pt x="15963" y="9209"/>
                  </a:lnTo>
                  <a:lnTo>
                    <a:pt x="15983" y="9172"/>
                  </a:lnTo>
                  <a:lnTo>
                    <a:pt x="16002" y="9134"/>
                  </a:lnTo>
                  <a:lnTo>
                    <a:pt x="16020" y="9094"/>
                  </a:lnTo>
                  <a:lnTo>
                    <a:pt x="16035" y="9054"/>
                  </a:lnTo>
                  <a:lnTo>
                    <a:pt x="16049" y="9014"/>
                  </a:lnTo>
                  <a:lnTo>
                    <a:pt x="16061" y="8972"/>
                  </a:lnTo>
                  <a:lnTo>
                    <a:pt x="16071" y="8931"/>
                  </a:lnTo>
                  <a:lnTo>
                    <a:pt x="16080" y="8888"/>
                  </a:lnTo>
                  <a:lnTo>
                    <a:pt x="16086" y="8844"/>
                  </a:lnTo>
                  <a:lnTo>
                    <a:pt x="16091" y="8801"/>
                  </a:lnTo>
                  <a:lnTo>
                    <a:pt x="16094" y="8757"/>
                  </a:lnTo>
                  <a:lnTo>
                    <a:pt x="16095" y="8712"/>
                  </a:lnTo>
                  <a:lnTo>
                    <a:pt x="16095" y="7347"/>
                  </a:lnTo>
                  <a:lnTo>
                    <a:pt x="16094" y="7302"/>
                  </a:lnTo>
                  <a:lnTo>
                    <a:pt x="16091" y="7258"/>
                  </a:lnTo>
                  <a:lnTo>
                    <a:pt x="16086" y="7215"/>
                  </a:lnTo>
                  <a:lnTo>
                    <a:pt x="16080" y="7171"/>
                  </a:lnTo>
                  <a:lnTo>
                    <a:pt x="16071" y="7128"/>
                  </a:lnTo>
                  <a:lnTo>
                    <a:pt x="16061" y="7086"/>
                  </a:lnTo>
                  <a:lnTo>
                    <a:pt x="16049" y="7045"/>
                  </a:lnTo>
                  <a:lnTo>
                    <a:pt x="16035" y="7005"/>
                  </a:lnTo>
                  <a:lnTo>
                    <a:pt x="16020" y="6965"/>
                  </a:lnTo>
                  <a:lnTo>
                    <a:pt x="16002" y="6925"/>
                  </a:lnTo>
                  <a:lnTo>
                    <a:pt x="15983" y="6887"/>
                  </a:lnTo>
                  <a:lnTo>
                    <a:pt x="15963" y="6850"/>
                  </a:lnTo>
                  <a:lnTo>
                    <a:pt x="15941" y="6813"/>
                  </a:lnTo>
                  <a:lnTo>
                    <a:pt x="15918" y="6778"/>
                  </a:lnTo>
                  <a:lnTo>
                    <a:pt x="15893" y="6744"/>
                  </a:lnTo>
                  <a:lnTo>
                    <a:pt x="15867" y="6711"/>
                  </a:lnTo>
                  <a:lnTo>
                    <a:pt x="15839" y="6679"/>
                  </a:lnTo>
                  <a:lnTo>
                    <a:pt x="15810" y="6647"/>
                  </a:lnTo>
                  <a:lnTo>
                    <a:pt x="15780" y="6617"/>
                  </a:lnTo>
                  <a:lnTo>
                    <a:pt x="15749" y="6589"/>
                  </a:lnTo>
                  <a:lnTo>
                    <a:pt x="15716" y="6562"/>
                  </a:lnTo>
                  <a:lnTo>
                    <a:pt x="15683" y="6536"/>
                  </a:lnTo>
                  <a:lnTo>
                    <a:pt x="15647" y="6512"/>
                  </a:lnTo>
                  <a:lnTo>
                    <a:pt x="15611" y="6489"/>
                  </a:lnTo>
                  <a:lnTo>
                    <a:pt x="15574" y="6467"/>
                  </a:lnTo>
                  <a:lnTo>
                    <a:pt x="15536" y="6448"/>
                  </a:lnTo>
                  <a:lnTo>
                    <a:pt x="15495" y="6429"/>
                  </a:lnTo>
                  <a:lnTo>
                    <a:pt x="15455" y="6413"/>
                  </a:lnTo>
                  <a:lnTo>
                    <a:pt x="15414" y="6398"/>
                  </a:lnTo>
                  <a:lnTo>
                    <a:pt x="15373" y="6383"/>
                  </a:lnTo>
                  <a:lnTo>
                    <a:pt x="15329" y="6372"/>
                  </a:lnTo>
                  <a:lnTo>
                    <a:pt x="15286" y="6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1941" tIns="35970" rIns="71941" bIns="35970" numCol="1" anchor="t" anchorCtr="0" compatLnSpc="1"/>
            <a:lstStyle/>
            <a:p>
              <a:endParaRPr lang="id-ID" sz="141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75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4787900" y="2312988"/>
              <a:ext cx="303213" cy="301625"/>
            </a:xfrm>
            <a:custGeom>
              <a:avLst/>
              <a:gdLst>
                <a:gd name="T0" fmla="*/ 2899 w 7040"/>
                <a:gd name="T1" fmla="*/ 6524 h 7025"/>
                <a:gd name="T2" fmla="*/ 2185 w 7040"/>
                <a:gd name="T3" fmla="*/ 6283 h 7025"/>
                <a:gd name="T4" fmla="*/ 1560 w 7040"/>
                <a:gd name="T5" fmla="*/ 5884 h 7025"/>
                <a:gd name="T6" fmla="*/ 1051 w 7040"/>
                <a:gd name="T7" fmla="*/ 5351 h 7025"/>
                <a:gd name="T8" fmla="*/ 682 w 7040"/>
                <a:gd name="T9" fmla="*/ 4709 h 7025"/>
                <a:gd name="T10" fmla="*/ 475 w 7040"/>
                <a:gd name="T11" fmla="*/ 3980 h 7025"/>
                <a:gd name="T12" fmla="*/ 455 w 7040"/>
                <a:gd name="T13" fmla="*/ 3198 h 7025"/>
                <a:gd name="T14" fmla="*/ 626 w 7040"/>
                <a:gd name="T15" fmla="*/ 2456 h 7025"/>
                <a:gd name="T16" fmla="*/ 965 w 7040"/>
                <a:gd name="T17" fmla="*/ 1794 h 7025"/>
                <a:gd name="T18" fmla="*/ 1448 w 7040"/>
                <a:gd name="T19" fmla="*/ 1237 h 7025"/>
                <a:gd name="T20" fmla="*/ 2052 w 7040"/>
                <a:gd name="T21" fmla="*/ 810 h 7025"/>
                <a:gd name="T22" fmla="*/ 2750 w 7040"/>
                <a:gd name="T23" fmla="*/ 536 h 7025"/>
                <a:gd name="T24" fmla="*/ 3520 w 7040"/>
                <a:gd name="T25" fmla="*/ 439 h 7025"/>
                <a:gd name="T26" fmla="*/ 4289 w 7040"/>
                <a:gd name="T27" fmla="*/ 536 h 7025"/>
                <a:gd name="T28" fmla="*/ 4988 w 7040"/>
                <a:gd name="T29" fmla="*/ 810 h 7025"/>
                <a:gd name="T30" fmla="*/ 5591 w 7040"/>
                <a:gd name="T31" fmla="*/ 1237 h 7025"/>
                <a:gd name="T32" fmla="*/ 6075 w 7040"/>
                <a:gd name="T33" fmla="*/ 1794 h 7025"/>
                <a:gd name="T34" fmla="*/ 6414 w 7040"/>
                <a:gd name="T35" fmla="*/ 2456 h 7025"/>
                <a:gd name="T36" fmla="*/ 6585 w 7040"/>
                <a:gd name="T37" fmla="*/ 3198 h 7025"/>
                <a:gd name="T38" fmla="*/ 6565 w 7040"/>
                <a:gd name="T39" fmla="*/ 3980 h 7025"/>
                <a:gd name="T40" fmla="*/ 6358 w 7040"/>
                <a:gd name="T41" fmla="*/ 4709 h 7025"/>
                <a:gd name="T42" fmla="*/ 5988 w 7040"/>
                <a:gd name="T43" fmla="*/ 5351 h 7025"/>
                <a:gd name="T44" fmla="*/ 5479 w 7040"/>
                <a:gd name="T45" fmla="*/ 5884 h 7025"/>
                <a:gd name="T46" fmla="*/ 4855 w 7040"/>
                <a:gd name="T47" fmla="*/ 6283 h 7025"/>
                <a:gd name="T48" fmla="*/ 4140 w 7040"/>
                <a:gd name="T49" fmla="*/ 6524 h 7025"/>
                <a:gd name="T50" fmla="*/ 3520 w 7040"/>
                <a:gd name="T51" fmla="*/ 0 h 7025"/>
                <a:gd name="T52" fmla="*/ 2640 w 7040"/>
                <a:gd name="T53" fmla="*/ 110 h 7025"/>
                <a:gd name="T54" fmla="*/ 1842 w 7040"/>
                <a:gd name="T55" fmla="*/ 424 h 7025"/>
                <a:gd name="T56" fmla="*/ 1153 w 7040"/>
                <a:gd name="T57" fmla="*/ 912 h 7025"/>
                <a:gd name="T58" fmla="*/ 600 w 7040"/>
                <a:gd name="T59" fmla="*/ 1548 h 7025"/>
                <a:gd name="T60" fmla="*/ 213 w 7040"/>
                <a:gd name="T61" fmla="*/ 2305 h 7025"/>
                <a:gd name="T62" fmla="*/ 18 w 7040"/>
                <a:gd name="T63" fmla="*/ 3153 h 7025"/>
                <a:gd name="T64" fmla="*/ 40 w 7040"/>
                <a:gd name="T65" fmla="*/ 4047 h 7025"/>
                <a:gd name="T66" fmla="*/ 276 w 7040"/>
                <a:gd name="T67" fmla="*/ 4880 h 7025"/>
                <a:gd name="T68" fmla="*/ 699 w 7040"/>
                <a:gd name="T69" fmla="*/ 5614 h 7025"/>
                <a:gd name="T70" fmla="*/ 1280 w 7040"/>
                <a:gd name="T71" fmla="*/ 6222 h 7025"/>
                <a:gd name="T72" fmla="*/ 1993 w 7040"/>
                <a:gd name="T73" fmla="*/ 6678 h 7025"/>
                <a:gd name="T74" fmla="*/ 2810 w 7040"/>
                <a:gd name="T75" fmla="*/ 6953 h 7025"/>
                <a:gd name="T76" fmla="*/ 3702 w 7040"/>
                <a:gd name="T77" fmla="*/ 7020 h 7025"/>
                <a:gd name="T78" fmla="*/ 4567 w 7040"/>
                <a:gd name="T79" fmla="*/ 6867 h 7025"/>
                <a:gd name="T80" fmla="*/ 5345 w 7040"/>
                <a:gd name="T81" fmla="*/ 6517 h 7025"/>
                <a:gd name="T82" fmla="*/ 6009 w 7040"/>
                <a:gd name="T83" fmla="*/ 5996 h 7025"/>
                <a:gd name="T84" fmla="*/ 6531 w 7040"/>
                <a:gd name="T85" fmla="*/ 5333 h 7025"/>
                <a:gd name="T86" fmla="*/ 6882 w 7040"/>
                <a:gd name="T87" fmla="*/ 4556 h 7025"/>
                <a:gd name="T88" fmla="*/ 7036 w 7040"/>
                <a:gd name="T89" fmla="*/ 3693 h 7025"/>
                <a:gd name="T90" fmla="*/ 6969 w 7040"/>
                <a:gd name="T91" fmla="*/ 2805 h 7025"/>
                <a:gd name="T92" fmla="*/ 6693 w 7040"/>
                <a:gd name="T93" fmla="*/ 1990 h 7025"/>
                <a:gd name="T94" fmla="*/ 6237 w 7040"/>
                <a:gd name="T95" fmla="*/ 1278 h 7025"/>
                <a:gd name="T96" fmla="*/ 5626 w 7040"/>
                <a:gd name="T97" fmla="*/ 697 h 7025"/>
                <a:gd name="T98" fmla="*/ 4891 w 7040"/>
                <a:gd name="T99" fmla="*/ 276 h 7025"/>
                <a:gd name="T100" fmla="*/ 4056 w 7040"/>
                <a:gd name="T101" fmla="*/ 40 h 7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040" h="7025">
                  <a:moveTo>
                    <a:pt x="3520" y="6586"/>
                  </a:moveTo>
                  <a:lnTo>
                    <a:pt x="3362" y="6582"/>
                  </a:lnTo>
                  <a:lnTo>
                    <a:pt x="3205" y="6570"/>
                  </a:lnTo>
                  <a:lnTo>
                    <a:pt x="3051" y="6551"/>
                  </a:lnTo>
                  <a:lnTo>
                    <a:pt x="2899" y="6524"/>
                  </a:lnTo>
                  <a:lnTo>
                    <a:pt x="2750" y="6489"/>
                  </a:lnTo>
                  <a:lnTo>
                    <a:pt x="2604" y="6447"/>
                  </a:lnTo>
                  <a:lnTo>
                    <a:pt x="2460" y="6399"/>
                  </a:lnTo>
                  <a:lnTo>
                    <a:pt x="2320" y="6344"/>
                  </a:lnTo>
                  <a:lnTo>
                    <a:pt x="2185" y="6283"/>
                  </a:lnTo>
                  <a:lnTo>
                    <a:pt x="2052" y="6214"/>
                  </a:lnTo>
                  <a:lnTo>
                    <a:pt x="1922" y="6141"/>
                  </a:lnTo>
                  <a:lnTo>
                    <a:pt x="1797" y="6061"/>
                  </a:lnTo>
                  <a:lnTo>
                    <a:pt x="1677" y="5976"/>
                  </a:lnTo>
                  <a:lnTo>
                    <a:pt x="1560" y="5884"/>
                  </a:lnTo>
                  <a:lnTo>
                    <a:pt x="1448" y="5788"/>
                  </a:lnTo>
                  <a:lnTo>
                    <a:pt x="1342" y="5685"/>
                  </a:lnTo>
                  <a:lnTo>
                    <a:pt x="1240" y="5579"/>
                  </a:lnTo>
                  <a:lnTo>
                    <a:pt x="1142" y="5468"/>
                  </a:lnTo>
                  <a:lnTo>
                    <a:pt x="1051" y="5351"/>
                  </a:lnTo>
                  <a:lnTo>
                    <a:pt x="965" y="5231"/>
                  </a:lnTo>
                  <a:lnTo>
                    <a:pt x="885" y="5106"/>
                  </a:lnTo>
                  <a:lnTo>
                    <a:pt x="812" y="4977"/>
                  </a:lnTo>
                  <a:lnTo>
                    <a:pt x="743" y="4844"/>
                  </a:lnTo>
                  <a:lnTo>
                    <a:pt x="682" y="4709"/>
                  </a:lnTo>
                  <a:lnTo>
                    <a:pt x="626" y="4569"/>
                  </a:lnTo>
                  <a:lnTo>
                    <a:pt x="578" y="4426"/>
                  </a:lnTo>
                  <a:lnTo>
                    <a:pt x="536" y="4280"/>
                  </a:lnTo>
                  <a:lnTo>
                    <a:pt x="502" y="4132"/>
                  </a:lnTo>
                  <a:lnTo>
                    <a:pt x="475" y="3980"/>
                  </a:lnTo>
                  <a:lnTo>
                    <a:pt x="455" y="3827"/>
                  </a:lnTo>
                  <a:lnTo>
                    <a:pt x="443" y="3670"/>
                  </a:lnTo>
                  <a:lnTo>
                    <a:pt x="439" y="3513"/>
                  </a:lnTo>
                  <a:lnTo>
                    <a:pt x="443" y="3354"/>
                  </a:lnTo>
                  <a:lnTo>
                    <a:pt x="455" y="3198"/>
                  </a:lnTo>
                  <a:lnTo>
                    <a:pt x="475" y="3044"/>
                  </a:lnTo>
                  <a:lnTo>
                    <a:pt x="502" y="2893"/>
                  </a:lnTo>
                  <a:lnTo>
                    <a:pt x="536" y="2745"/>
                  </a:lnTo>
                  <a:lnTo>
                    <a:pt x="578" y="2598"/>
                  </a:lnTo>
                  <a:lnTo>
                    <a:pt x="626" y="2456"/>
                  </a:lnTo>
                  <a:lnTo>
                    <a:pt x="682" y="2316"/>
                  </a:lnTo>
                  <a:lnTo>
                    <a:pt x="743" y="2180"/>
                  </a:lnTo>
                  <a:lnTo>
                    <a:pt x="812" y="2047"/>
                  </a:lnTo>
                  <a:lnTo>
                    <a:pt x="885" y="1919"/>
                  </a:lnTo>
                  <a:lnTo>
                    <a:pt x="965" y="1794"/>
                  </a:lnTo>
                  <a:lnTo>
                    <a:pt x="1051" y="1674"/>
                  </a:lnTo>
                  <a:lnTo>
                    <a:pt x="1142" y="1557"/>
                  </a:lnTo>
                  <a:lnTo>
                    <a:pt x="1240" y="1446"/>
                  </a:lnTo>
                  <a:lnTo>
                    <a:pt x="1342" y="1340"/>
                  </a:lnTo>
                  <a:lnTo>
                    <a:pt x="1448" y="1237"/>
                  </a:lnTo>
                  <a:lnTo>
                    <a:pt x="1560" y="1141"/>
                  </a:lnTo>
                  <a:lnTo>
                    <a:pt x="1677" y="1049"/>
                  </a:lnTo>
                  <a:lnTo>
                    <a:pt x="1797" y="964"/>
                  </a:lnTo>
                  <a:lnTo>
                    <a:pt x="1922" y="884"/>
                  </a:lnTo>
                  <a:lnTo>
                    <a:pt x="2052" y="810"/>
                  </a:lnTo>
                  <a:lnTo>
                    <a:pt x="2185" y="742"/>
                  </a:lnTo>
                  <a:lnTo>
                    <a:pt x="2320" y="680"/>
                  </a:lnTo>
                  <a:lnTo>
                    <a:pt x="2460" y="625"/>
                  </a:lnTo>
                  <a:lnTo>
                    <a:pt x="2604" y="577"/>
                  </a:lnTo>
                  <a:lnTo>
                    <a:pt x="2750" y="536"/>
                  </a:lnTo>
                  <a:lnTo>
                    <a:pt x="2899" y="501"/>
                  </a:lnTo>
                  <a:lnTo>
                    <a:pt x="3051" y="474"/>
                  </a:lnTo>
                  <a:lnTo>
                    <a:pt x="3205" y="454"/>
                  </a:lnTo>
                  <a:lnTo>
                    <a:pt x="3362" y="443"/>
                  </a:lnTo>
                  <a:lnTo>
                    <a:pt x="3520" y="439"/>
                  </a:lnTo>
                  <a:lnTo>
                    <a:pt x="3678" y="443"/>
                  </a:lnTo>
                  <a:lnTo>
                    <a:pt x="3834" y="454"/>
                  </a:lnTo>
                  <a:lnTo>
                    <a:pt x="3989" y="474"/>
                  </a:lnTo>
                  <a:lnTo>
                    <a:pt x="4140" y="501"/>
                  </a:lnTo>
                  <a:lnTo>
                    <a:pt x="4289" y="536"/>
                  </a:lnTo>
                  <a:lnTo>
                    <a:pt x="4436" y="577"/>
                  </a:lnTo>
                  <a:lnTo>
                    <a:pt x="4579" y="625"/>
                  </a:lnTo>
                  <a:lnTo>
                    <a:pt x="4719" y="680"/>
                  </a:lnTo>
                  <a:lnTo>
                    <a:pt x="4855" y="742"/>
                  </a:lnTo>
                  <a:lnTo>
                    <a:pt x="4988" y="810"/>
                  </a:lnTo>
                  <a:lnTo>
                    <a:pt x="5117" y="884"/>
                  </a:lnTo>
                  <a:lnTo>
                    <a:pt x="5242" y="964"/>
                  </a:lnTo>
                  <a:lnTo>
                    <a:pt x="5362" y="1049"/>
                  </a:lnTo>
                  <a:lnTo>
                    <a:pt x="5479" y="1141"/>
                  </a:lnTo>
                  <a:lnTo>
                    <a:pt x="5591" y="1237"/>
                  </a:lnTo>
                  <a:lnTo>
                    <a:pt x="5698" y="1340"/>
                  </a:lnTo>
                  <a:lnTo>
                    <a:pt x="5800" y="1446"/>
                  </a:lnTo>
                  <a:lnTo>
                    <a:pt x="5897" y="1557"/>
                  </a:lnTo>
                  <a:lnTo>
                    <a:pt x="5988" y="1674"/>
                  </a:lnTo>
                  <a:lnTo>
                    <a:pt x="6075" y="1794"/>
                  </a:lnTo>
                  <a:lnTo>
                    <a:pt x="6154" y="1919"/>
                  </a:lnTo>
                  <a:lnTo>
                    <a:pt x="6228" y="2047"/>
                  </a:lnTo>
                  <a:lnTo>
                    <a:pt x="6297" y="2180"/>
                  </a:lnTo>
                  <a:lnTo>
                    <a:pt x="6358" y="2316"/>
                  </a:lnTo>
                  <a:lnTo>
                    <a:pt x="6414" y="2456"/>
                  </a:lnTo>
                  <a:lnTo>
                    <a:pt x="6462" y="2598"/>
                  </a:lnTo>
                  <a:lnTo>
                    <a:pt x="6503" y="2745"/>
                  </a:lnTo>
                  <a:lnTo>
                    <a:pt x="6538" y="2893"/>
                  </a:lnTo>
                  <a:lnTo>
                    <a:pt x="6565" y="3044"/>
                  </a:lnTo>
                  <a:lnTo>
                    <a:pt x="6585" y="3198"/>
                  </a:lnTo>
                  <a:lnTo>
                    <a:pt x="6597" y="3354"/>
                  </a:lnTo>
                  <a:lnTo>
                    <a:pt x="6601" y="3513"/>
                  </a:lnTo>
                  <a:lnTo>
                    <a:pt x="6597" y="3670"/>
                  </a:lnTo>
                  <a:lnTo>
                    <a:pt x="6585" y="3827"/>
                  </a:lnTo>
                  <a:lnTo>
                    <a:pt x="6565" y="3980"/>
                  </a:lnTo>
                  <a:lnTo>
                    <a:pt x="6538" y="4132"/>
                  </a:lnTo>
                  <a:lnTo>
                    <a:pt x="6503" y="4280"/>
                  </a:lnTo>
                  <a:lnTo>
                    <a:pt x="6462" y="4426"/>
                  </a:lnTo>
                  <a:lnTo>
                    <a:pt x="6414" y="4569"/>
                  </a:lnTo>
                  <a:lnTo>
                    <a:pt x="6358" y="4709"/>
                  </a:lnTo>
                  <a:lnTo>
                    <a:pt x="6297" y="4844"/>
                  </a:lnTo>
                  <a:lnTo>
                    <a:pt x="6228" y="4977"/>
                  </a:lnTo>
                  <a:lnTo>
                    <a:pt x="6154" y="5106"/>
                  </a:lnTo>
                  <a:lnTo>
                    <a:pt x="6075" y="5231"/>
                  </a:lnTo>
                  <a:lnTo>
                    <a:pt x="5988" y="5351"/>
                  </a:lnTo>
                  <a:lnTo>
                    <a:pt x="5897" y="5468"/>
                  </a:lnTo>
                  <a:lnTo>
                    <a:pt x="5800" y="5579"/>
                  </a:lnTo>
                  <a:lnTo>
                    <a:pt x="5698" y="5685"/>
                  </a:lnTo>
                  <a:lnTo>
                    <a:pt x="5591" y="5788"/>
                  </a:lnTo>
                  <a:lnTo>
                    <a:pt x="5479" y="5884"/>
                  </a:lnTo>
                  <a:lnTo>
                    <a:pt x="5362" y="5976"/>
                  </a:lnTo>
                  <a:lnTo>
                    <a:pt x="5242" y="6061"/>
                  </a:lnTo>
                  <a:lnTo>
                    <a:pt x="5117" y="6141"/>
                  </a:lnTo>
                  <a:lnTo>
                    <a:pt x="4988" y="6214"/>
                  </a:lnTo>
                  <a:lnTo>
                    <a:pt x="4855" y="6283"/>
                  </a:lnTo>
                  <a:lnTo>
                    <a:pt x="4719" y="6344"/>
                  </a:lnTo>
                  <a:lnTo>
                    <a:pt x="4579" y="6399"/>
                  </a:lnTo>
                  <a:lnTo>
                    <a:pt x="4436" y="6447"/>
                  </a:lnTo>
                  <a:lnTo>
                    <a:pt x="4289" y="6489"/>
                  </a:lnTo>
                  <a:lnTo>
                    <a:pt x="4140" y="6524"/>
                  </a:lnTo>
                  <a:lnTo>
                    <a:pt x="3989" y="6551"/>
                  </a:lnTo>
                  <a:lnTo>
                    <a:pt x="3834" y="6570"/>
                  </a:lnTo>
                  <a:lnTo>
                    <a:pt x="3678" y="6582"/>
                  </a:lnTo>
                  <a:lnTo>
                    <a:pt x="3520" y="6586"/>
                  </a:lnTo>
                  <a:close/>
                  <a:moveTo>
                    <a:pt x="3520" y="0"/>
                  </a:moveTo>
                  <a:lnTo>
                    <a:pt x="3338" y="5"/>
                  </a:lnTo>
                  <a:lnTo>
                    <a:pt x="3160" y="18"/>
                  </a:lnTo>
                  <a:lnTo>
                    <a:pt x="2984" y="40"/>
                  </a:lnTo>
                  <a:lnTo>
                    <a:pt x="2810" y="71"/>
                  </a:lnTo>
                  <a:lnTo>
                    <a:pt x="2640" y="110"/>
                  </a:lnTo>
                  <a:lnTo>
                    <a:pt x="2473" y="157"/>
                  </a:lnTo>
                  <a:lnTo>
                    <a:pt x="2309" y="213"/>
                  </a:lnTo>
                  <a:lnTo>
                    <a:pt x="2149" y="276"/>
                  </a:lnTo>
                  <a:lnTo>
                    <a:pt x="1993" y="346"/>
                  </a:lnTo>
                  <a:lnTo>
                    <a:pt x="1842" y="424"/>
                  </a:lnTo>
                  <a:lnTo>
                    <a:pt x="1695" y="508"/>
                  </a:lnTo>
                  <a:lnTo>
                    <a:pt x="1552" y="600"/>
                  </a:lnTo>
                  <a:lnTo>
                    <a:pt x="1414" y="697"/>
                  </a:lnTo>
                  <a:lnTo>
                    <a:pt x="1280" y="802"/>
                  </a:lnTo>
                  <a:lnTo>
                    <a:pt x="1153" y="912"/>
                  </a:lnTo>
                  <a:lnTo>
                    <a:pt x="1031" y="1028"/>
                  </a:lnTo>
                  <a:lnTo>
                    <a:pt x="914" y="1151"/>
                  </a:lnTo>
                  <a:lnTo>
                    <a:pt x="803" y="1278"/>
                  </a:lnTo>
                  <a:lnTo>
                    <a:pt x="699" y="1411"/>
                  </a:lnTo>
                  <a:lnTo>
                    <a:pt x="600" y="1548"/>
                  </a:lnTo>
                  <a:lnTo>
                    <a:pt x="509" y="1691"/>
                  </a:lnTo>
                  <a:lnTo>
                    <a:pt x="424" y="1838"/>
                  </a:lnTo>
                  <a:lnTo>
                    <a:pt x="347" y="1990"/>
                  </a:lnTo>
                  <a:lnTo>
                    <a:pt x="276" y="2145"/>
                  </a:lnTo>
                  <a:lnTo>
                    <a:pt x="213" y="2305"/>
                  </a:lnTo>
                  <a:lnTo>
                    <a:pt x="158" y="2468"/>
                  </a:lnTo>
                  <a:lnTo>
                    <a:pt x="110" y="2634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4" y="3332"/>
                  </a:lnTo>
                  <a:lnTo>
                    <a:pt x="0" y="3513"/>
                  </a:lnTo>
                  <a:lnTo>
                    <a:pt x="4" y="3693"/>
                  </a:lnTo>
                  <a:lnTo>
                    <a:pt x="18" y="3872"/>
                  </a:lnTo>
                  <a:lnTo>
                    <a:pt x="40" y="4047"/>
                  </a:lnTo>
                  <a:lnTo>
                    <a:pt x="71" y="4220"/>
                  </a:lnTo>
                  <a:lnTo>
                    <a:pt x="110" y="4390"/>
                  </a:lnTo>
                  <a:lnTo>
                    <a:pt x="158" y="4556"/>
                  </a:lnTo>
                  <a:lnTo>
                    <a:pt x="213" y="4720"/>
                  </a:lnTo>
                  <a:lnTo>
                    <a:pt x="276" y="4880"/>
                  </a:lnTo>
                  <a:lnTo>
                    <a:pt x="347" y="5035"/>
                  </a:lnTo>
                  <a:lnTo>
                    <a:pt x="424" y="5187"/>
                  </a:lnTo>
                  <a:lnTo>
                    <a:pt x="509" y="5333"/>
                  </a:lnTo>
                  <a:lnTo>
                    <a:pt x="600" y="5476"/>
                  </a:lnTo>
                  <a:lnTo>
                    <a:pt x="699" y="5614"/>
                  </a:lnTo>
                  <a:lnTo>
                    <a:pt x="803" y="5747"/>
                  </a:lnTo>
                  <a:lnTo>
                    <a:pt x="914" y="5874"/>
                  </a:lnTo>
                  <a:lnTo>
                    <a:pt x="1031" y="5996"/>
                  </a:lnTo>
                  <a:lnTo>
                    <a:pt x="1153" y="6112"/>
                  </a:lnTo>
                  <a:lnTo>
                    <a:pt x="1280" y="6222"/>
                  </a:lnTo>
                  <a:lnTo>
                    <a:pt x="1414" y="6327"/>
                  </a:lnTo>
                  <a:lnTo>
                    <a:pt x="1552" y="6425"/>
                  </a:lnTo>
                  <a:lnTo>
                    <a:pt x="1695" y="6517"/>
                  </a:lnTo>
                  <a:lnTo>
                    <a:pt x="1842" y="6601"/>
                  </a:lnTo>
                  <a:lnTo>
                    <a:pt x="1993" y="6678"/>
                  </a:lnTo>
                  <a:lnTo>
                    <a:pt x="2149" y="6748"/>
                  </a:lnTo>
                  <a:lnTo>
                    <a:pt x="2309" y="6812"/>
                  </a:lnTo>
                  <a:lnTo>
                    <a:pt x="2473" y="6867"/>
                  </a:lnTo>
                  <a:lnTo>
                    <a:pt x="2640" y="6914"/>
                  </a:lnTo>
                  <a:lnTo>
                    <a:pt x="2810" y="6953"/>
                  </a:lnTo>
                  <a:lnTo>
                    <a:pt x="2984" y="6984"/>
                  </a:lnTo>
                  <a:lnTo>
                    <a:pt x="3160" y="7006"/>
                  </a:lnTo>
                  <a:lnTo>
                    <a:pt x="3338" y="7020"/>
                  </a:lnTo>
                  <a:lnTo>
                    <a:pt x="3520" y="7025"/>
                  </a:lnTo>
                  <a:lnTo>
                    <a:pt x="3702" y="7020"/>
                  </a:lnTo>
                  <a:lnTo>
                    <a:pt x="3880" y="7006"/>
                  </a:lnTo>
                  <a:lnTo>
                    <a:pt x="4056" y="6984"/>
                  </a:lnTo>
                  <a:lnTo>
                    <a:pt x="4230" y="6953"/>
                  </a:lnTo>
                  <a:lnTo>
                    <a:pt x="4400" y="6914"/>
                  </a:lnTo>
                  <a:lnTo>
                    <a:pt x="4567" y="6867"/>
                  </a:lnTo>
                  <a:lnTo>
                    <a:pt x="4731" y="6812"/>
                  </a:lnTo>
                  <a:lnTo>
                    <a:pt x="4891" y="6748"/>
                  </a:lnTo>
                  <a:lnTo>
                    <a:pt x="5047" y="6678"/>
                  </a:lnTo>
                  <a:lnTo>
                    <a:pt x="5197" y="6601"/>
                  </a:lnTo>
                  <a:lnTo>
                    <a:pt x="5345" y="6517"/>
                  </a:lnTo>
                  <a:lnTo>
                    <a:pt x="5488" y="6425"/>
                  </a:lnTo>
                  <a:lnTo>
                    <a:pt x="5626" y="6327"/>
                  </a:lnTo>
                  <a:lnTo>
                    <a:pt x="5759" y="6222"/>
                  </a:lnTo>
                  <a:lnTo>
                    <a:pt x="5886" y="6112"/>
                  </a:lnTo>
                  <a:lnTo>
                    <a:pt x="6009" y="5996"/>
                  </a:lnTo>
                  <a:lnTo>
                    <a:pt x="6126" y="5874"/>
                  </a:lnTo>
                  <a:lnTo>
                    <a:pt x="6237" y="5747"/>
                  </a:lnTo>
                  <a:lnTo>
                    <a:pt x="6341" y="5614"/>
                  </a:lnTo>
                  <a:lnTo>
                    <a:pt x="6439" y="5476"/>
                  </a:lnTo>
                  <a:lnTo>
                    <a:pt x="6531" y="5333"/>
                  </a:lnTo>
                  <a:lnTo>
                    <a:pt x="6616" y="5187"/>
                  </a:lnTo>
                  <a:lnTo>
                    <a:pt x="6693" y="5035"/>
                  </a:lnTo>
                  <a:lnTo>
                    <a:pt x="6764" y="4880"/>
                  </a:lnTo>
                  <a:lnTo>
                    <a:pt x="6827" y="4720"/>
                  </a:lnTo>
                  <a:lnTo>
                    <a:pt x="6882" y="4556"/>
                  </a:lnTo>
                  <a:lnTo>
                    <a:pt x="6930" y="4390"/>
                  </a:lnTo>
                  <a:lnTo>
                    <a:pt x="6969" y="4220"/>
                  </a:lnTo>
                  <a:lnTo>
                    <a:pt x="7000" y="4047"/>
                  </a:lnTo>
                  <a:lnTo>
                    <a:pt x="7022" y="3872"/>
                  </a:lnTo>
                  <a:lnTo>
                    <a:pt x="7036" y="3693"/>
                  </a:lnTo>
                  <a:lnTo>
                    <a:pt x="7040" y="3513"/>
                  </a:lnTo>
                  <a:lnTo>
                    <a:pt x="7036" y="3332"/>
                  </a:lnTo>
                  <a:lnTo>
                    <a:pt x="7022" y="3153"/>
                  </a:lnTo>
                  <a:lnTo>
                    <a:pt x="7000" y="2978"/>
                  </a:lnTo>
                  <a:lnTo>
                    <a:pt x="6969" y="2805"/>
                  </a:lnTo>
                  <a:lnTo>
                    <a:pt x="6930" y="2634"/>
                  </a:lnTo>
                  <a:lnTo>
                    <a:pt x="6882" y="2468"/>
                  </a:lnTo>
                  <a:lnTo>
                    <a:pt x="6827" y="2305"/>
                  </a:lnTo>
                  <a:lnTo>
                    <a:pt x="6764" y="2145"/>
                  </a:lnTo>
                  <a:lnTo>
                    <a:pt x="6693" y="1990"/>
                  </a:lnTo>
                  <a:lnTo>
                    <a:pt x="6616" y="1838"/>
                  </a:lnTo>
                  <a:lnTo>
                    <a:pt x="6531" y="1691"/>
                  </a:lnTo>
                  <a:lnTo>
                    <a:pt x="6439" y="1548"/>
                  </a:lnTo>
                  <a:lnTo>
                    <a:pt x="6341" y="1411"/>
                  </a:lnTo>
                  <a:lnTo>
                    <a:pt x="6237" y="1278"/>
                  </a:lnTo>
                  <a:lnTo>
                    <a:pt x="6126" y="1151"/>
                  </a:lnTo>
                  <a:lnTo>
                    <a:pt x="6009" y="1028"/>
                  </a:lnTo>
                  <a:lnTo>
                    <a:pt x="5886" y="912"/>
                  </a:lnTo>
                  <a:lnTo>
                    <a:pt x="5759" y="802"/>
                  </a:lnTo>
                  <a:lnTo>
                    <a:pt x="5626" y="697"/>
                  </a:lnTo>
                  <a:lnTo>
                    <a:pt x="5488" y="600"/>
                  </a:lnTo>
                  <a:lnTo>
                    <a:pt x="5345" y="508"/>
                  </a:lnTo>
                  <a:lnTo>
                    <a:pt x="5197" y="424"/>
                  </a:lnTo>
                  <a:lnTo>
                    <a:pt x="5047" y="346"/>
                  </a:lnTo>
                  <a:lnTo>
                    <a:pt x="4891" y="276"/>
                  </a:lnTo>
                  <a:lnTo>
                    <a:pt x="4731" y="213"/>
                  </a:lnTo>
                  <a:lnTo>
                    <a:pt x="4567" y="157"/>
                  </a:lnTo>
                  <a:lnTo>
                    <a:pt x="4400" y="110"/>
                  </a:lnTo>
                  <a:lnTo>
                    <a:pt x="4230" y="71"/>
                  </a:lnTo>
                  <a:lnTo>
                    <a:pt x="4056" y="40"/>
                  </a:lnTo>
                  <a:lnTo>
                    <a:pt x="3880" y="18"/>
                  </a:lnTo>
                  <a:lnTo>
                    <a:pt x="3702" y="5"/>
                  </a:lnTo>
                  <a:lnTo>
                    <a:pt x="35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1941" tIns="35970" rIns="71941" bIns="35970" numCol="1" anchor="t" anchorCtr="0" compatLnSpc="1"/>
            <a:lstStyle/>
            <a:p>
              <a:endParaRPr lang="id-ID" sz="141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76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4852988" y="2378076"/>
              <a:ext cx="173038" cy="171450"/>
            </a:xfrm>
            <a:custGeom>
              <a:avLst/>
              <a:gdLst>
                <a:gd name="T0" fmla="*/ 1708 w 4023"/>
                <a:gd name="T1" fmla="*/ 3482 h 4015"/>
                <a:gd name="T2" fmla="*/ 1358 w 4023"/>
                <a:gd name="T3" fmla="*/ 3364 h 4015"/>
                <a:gd name="T4" fmla="*/ 1052 w 4023"/>
                <a:gd name="T5" fmla="*/ 3169 h 4015"/>
                <a:gd name="T6" fmla="*/ 803 w 4023"/>
                <a:gd name="T7" fmla="*/ 2908 h 4015"/>
                <a:gd name="T8" fmla="*/ 621 w 4023"/>
                <a:gd name="T9" fmla="*/ 2593 h 4015"/>
                <a:gd name="T10" fmla="*/ 521 w 4023"/>
                <a:gd name="T11" fmla="*/ 2236 h 4015"/>
                <a:gd name="T12" fmla="*/ 511 w 4023"/>
                <a:gd name="T13" fmla="*/ 1853 h 4015"/>
                <a:gd name="T14" fmla="*/ 595 w 4023"/>
                <a:gd name="T15" fmla="*/ 1490 h 4015"/>
                <a:gd name="T16" fmla="*/ 761 w 4023"/>
                <a:gd name="T17" fmla="*/ 1165 h 4015"/>
                <a:gd name="T18" fmla="*/ 998 w 4023"/>
                <a:gd name="T19" fmla="*/ 893 h 4015"/>
                <a:gd name="T20" fmla="*/ 1293 w 4023"/>
                <a:gd name="T21" fmla="*/ 684 h 4015"/>
                <a:gd name="T22" fmla="*/ 1635 w 4023"/>
                <a:gd name="T23" fmla="*/ 549 h 4015"/>
                <a:gd name="T24" fmla="*/ 2012 w 4023"/>
                <a:gd name="T25" fmla="*/ 502 h 4015"/>
                <a:gd name="T26" fmla="*/ 2389 w 4023"/>
                <a:gd name="T27" fmla="*/ 549 h 4015"/>
                <a:gd name="T28" fmla="*/ 2731 w 4023"/>
                <a:gd name="T29" fmla="*/ 684 h 4015"/>
                <a:gd name="T30" fmla="*/ 3026 w 4023"/>
                <a:gd name="T31" fmla="*/ 893 h 4015"/>
                <a:gd name="T32" fmla="*/ 3263 w 4023"/>
                <a:gd name="T33" fmla="*/ 1165 h 4015"/>
                <a:gd name="T34" fmla="*/ 3429 w 4023"/>
                <a:gd name="T35" fmla="*/ 1490 h 4015"/>
                <a:gd name="T36" fmla="*/ 3513 w 4023"/>
                <a:gd name="T37" fmla="*/ 1853 h 4015"/>
                <a:gd name="T38" fmla="*/ 3503 w 4023"/>
                <a:gd name="T39" fmla="*/ 2236 h 4015"/>
                <a:gd name="T40" fmla="*/ 3402 w 4023"/>
                <a:gd name="T41" fmla="*/ 2593 h 4015"/>
                <a:gd name="T42" fmla="*/ 3221 w 4023"/>
                <a:gd name="T43" fmla="*/ 2908 h 4015"/>
                <a:gd name="T44" fmla="*/ 2971 w 4023"/>
                <a:gd name="T45" fmla="*/ 3169 h 4015"/>
                <a:gd name="T46" fmla="*/ 2665 w 4023"/>
                <a:gd name="T47" fmla="*/ 3364 h 4015"/>
                <a:gd name="T48" fmla="*/ 2316 w 4023"/>
                <a:gd name="T49" fmla="*/ 3482 h 4015"/>
                <a:gd name="T50" fmla="*/ 2012 w 4023"/>
                <a:gd name="T51" fmla="*/ 0 h 4015"/>
                <a:gd name="T52" fmla="*/ 1509 w 4023"/>
                <a:gd name="T53" fmla="*/ 63 h 4015"/>
                <a:gd name="T54" fmla="*/ 1053 w 4023"/>
                <a:gd name="T55" fmla="*/ 242 h 4015"/>
                <a:gd name="T56" fmla="*/ 659 w 4023"/>
                <a:gd name="T57" fmla="*/ 521 h 4015"/>
                <a:gd name="T58" fmla="*/ 344 w 4023"/>
                <a:gd name="T59" fmla="*/ 884 h 4015"/>
                <a:gd name="T60" fmla="*/ 122 w 4023"/>
                <a:gd name="T61" fmla="*/ 1317 h 4015"/>
                <a:gd name="T62" fmla="*/ 11 w 4023"/>
                <a:gd name="T63" fmla="*/ 1802 h 4015"/>
                <a:gd name="T64" fmla="*/ 23 w 4023"/>
                <a:gd name="T65" fmla="*/ 2313 h 4015"/>
                <a:gd name="T66" fmla="*/ 159 w 4023"/>
                <a:gd name="T67" fmla="*/ 2788 h 4015"/>
                <a:gd name="T68" fmla="*/ 399 w 4023"/>
                <a:gd name="T69" fmla="*/ 3209 h 4015"/>
                <a:gd name="T70" fmla="*/ 732 w 4023"/>
                <a:gd name="T71" fmla="*/ 3556 h 4015"/>
                <a:gd name="T72" fmla="*/ 1139 w 4023"/>
                <a:gd name="T73" fmla="*/ 3817 h 4015"/>
                <a:gd name="T74" fmla="*/ 1606 w 4023"/>
                <a:gd name="T75" fmla="*/ 3974 h 4015"/>
                <a:gd name="T76" fmla="*/ 2115 w 4023"/>
                <a:gd name="T77" fmla="*/ 4012 h 4015"/>
                <a:gd name="T78" fmla="*/ 2610 w 4023"/>
                <a:gd name="T79" fmla="*/ 3925 h 4015"/>
                <a:gd name="T80" fmla="*/ 3055 w 4023"/>
                <a:gd name="T81" fmla="*/ 3724 h 4015"/>
                <a:gd name="T82" fmla="*/ 3435 w 4023"/>
                <a:gd name="T83" fmla="*/ 3427 h 4015"/>
                <a:gd name="T84" fmla="*/ 3733 w 4023"/>
                <a:gd name="T85" fmla="*/ 3048 h 4015"/>
                <a:gd name="T86" fmla="*/ 3933 w 4023"/>
                <a:gd name="T87" fmla="*/ 2605 h 4015"/>
                <a:gd name="T88" fmla="*/ 4021 w 4023"/>
                <a:gd name="T89" fmla="*/ 2111 h 4015"/>
                <a:gd name="T90" fmla="*/ 3983 w 4023"/>
                <a:gd name="T91" fmla="*/ 1603 h 4015"/>
                <a:gd name="T92" fmla="*/ 3825 w 4023"/>
                <a:gd name="T93" fmla="*/ 1137 h 4015"/>
                <a:gd name="T94" fmla="*/ 3565 w 4023"/>
                <a:gd name="T95" fmla="*/ 731 h 4015"/>
                <a:gd name="T96" fmla="*/ 3216 w 4023"/>
                <a:gd name="T97" fmla="*/ 399 h 4015"/>
                <a:gd name="T98" fmla="*/ 2795 w 4023"/>
                <a:gd name="T99" fmla="*/ 158 h 4015"/>
                <a:gd name="T100" fmla="*/ 2318 w 4023"/>
                <a:gd name="T101" fmla="*/ 23 h 4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23" h="4015">
                  <a:moveTo>
                    <a:pt x="2012" y="3513"/>
                  </a:moveTo>
                  <a:lnTo>
                    <a:pt x="1934" y="3511"/>
                  </a:lnTo>
                  <a:lnTo>
                    <a:pt x="1858" y="3505"/>
                  </a:lnTo>
                  <a:lnTo>
                    <a:pt x="1782" y="3495"/>
                  </a:lnTo>
                  <a:lnTo>
                    <a:pt x="1708" y="3482"/>
                  </a:lnTo>
                  <a:lnTo>
                    <a:pt x="1635" y="3465"/>
                  </a:lnTo>
                  <a:lnTo>
                    <a:pt x="1564" y="3445"/>
                  </a:lnTo>
                  <a:lnTo>
                    <a:pt x="1493" y="3422"/>
                  </a:lnTo>
                  <a:lnTo>
                    <a:pt x="1425" y="3395"/>
                  </a:lnTo>
                  <a:lnTo>
                    <a:pt x="1358" y="3364"/>
                  </a:lnTo>
                  <a:lnTo>
                    <a:pt x="1293" y="3331"/>
                  </a:lnTo>
                  <a:lnTo>
                    <a:pt x="1230" y="3294"/>
                  </a:lnTo>
                  <a:lnTo>
                    <a:pt x="1169" y="3255"/>
                  </a:lnTo>
                  <a:lnTo>
                    <a:pt x="1109" y="3213"/>
                  </a:lnTo>
                  <a:lnTo>
                    <a:pt x="1052" y="3169"/>
                  </a:lnTo>
                  <a:lnTo>
                    <a:pt x="998" y="3122"/>
                  </a:lnTo>
                  <a:lnTo>
                    <a:pt x="945" y="3071"/>
                  </a:lnTo>
                  <a:lnTo>
                    <a:pt x="895" y="3019"/>
                  </a:lnTo>
                  <a:lnTo>
                    <a:pt x="848" y="2965"/>
                  </a:lnTo>
                  <a:lnTo>
                    <a:pt x="803" y="2908"/>
                  </a:lnTo>
                  <a:lnTo>
                    <a:pt x="761" y="2849"/>
                  </a:lnTo>
                  <a:lnTo>
                    <a:pt x="722" y="2787"/>
                  </a:lnTo>
                  <a:lnTo>
                    <a:pt x="686" y="2725"/>
                  </a:lnTo>
                  <a:lnTo>
                    <a:pt x="651" y="2660"/>
                  </a:lnTo>
                  <a:lnTo>
                    <a:pt x="621" y="2593"/>
                  </a:lnTo>
                  <a:lnTo>
                    <a:pt x="595" y="2524"/>
                  </a:lnTo>
                  <a:lnTo>
                    <a:pt x="571" y="2455"/>
                  </a:lnTo>
                  <a:lnTo>
                    <a:pt x="551" y="2383"/>
                  </a:lnTo>
                  <a:lnTo>
                    <a:pt x="534" y="2311"/>
                  </a:lnTo>
                  <a:lnTo>
                    <a:pt x="521" y="2236"/>
                  </a:lnTo>
                  <a:lnTo>
                    <a:pt x="511" y="2161"/>
                  </a:lnTo>
                  <a:lnTo>
                    <a:pt x="505" y="2085"/>
                  </a:lnTo>
                  <a:lnTo>
                    <a:pt x="504" y="2008"/>
                  </a:lnTo>
                  <a:lnTo>
                    <a:pt x="505" y="1930"/>
                  </a:lnTo>
                  <a:lnTo>
                    <a:pt x="511" y="1853"/>
                  </a:lnTo>
                  <a:lnTo>
                    <a:pt x="521" y="1778"/>
                  </a:lnTo>
                  <a:lnTo>
                    <a:pt x="534" y="1704"/>
                  </a:lnTo>
                  <a:lnTo>
                    <a:pt x="551" y="1631"/>
                  </a:lnTo>
                  <a:lnTo>
                    <a:pt x="571" y="1560"/>
                  </a:lnTo>
                  <a:lnTo>
                    <a:pt x="595" y="1490"/>
                  </a:lnTo>
                  <a:lnTo>
                    <a:pt x="621" y="1421"/>
                  </a:lnTo>
                  <a:lnTo>
                    <a:pt x="651" y="1355"/>
                  </a:lnTo>
                  <a:lnTo>
                    <a:pt x="686" y="1290"/>
                  </a:lnTo>
                  <a:lnTo>
                    <a:pt x="722" y="1227"/>
                  </a:lnTo>
                  <a:lnTo>
                    <a:pt x="761" y="1165"/>
                  </a:lnTo>
                  <a:lnTo>
                    <a:pt x="803" y="1107"/>
                  </a:lnTo>
                  <a:lnTo>
                    <a:pt x="848" y="1050"/>
                  </a:lnTo>
                  <a:lnTo>
                    <a:pt x="895" y="995"/>
                  </a:lnTo>
                  <a:lnTo>
                    <a:pt x="945" y="943"/>
                  </a:lnTo>
                  <a:lnTo>
                    <a:pt x="998" y="893"/>
                  </a:lnTo>
                  <a:lnTo>
                    <a:pt x="1052" y="845"/>
                  </a:lnTo>
                  <a:lnTo>
                    <a:pt x="1109" y="801"/>
                  </a:lnTo>
                  <a:lnTo>
                    <a:pt x="1169" y="759"/>
                  </a:lnTo>
                  <a:lnTo>
                    <a:pt x="1230" y="720"/>
                  </a:lnTo>
                  <a:lnTo>
                    <a:pt x="1293" y="684"/>
                  </a:lnTo>
                  <a:lnTo>
                    <a:pt x="1358" y="651"/>
                  </a:lnTo>
                  <a:lnTo>
                    <a:pt x="1425" y="620"/>
                  </a:lnTo>
                  <a:lnTo>
                    <a:pt x="1493" y="593"/>
                  </a:lnTo>
                  <a:lnTo>
                    <a:pt x="1564" y="569"/>
                  </a:lnTo>
                  <a:lnTo>
                    <a:pt x="1635" y="549"/>
                  </a:lnTo>
                  <a:lnTo>
                    <a:pt x="1708" y="532"/>
                  </a:lnTo>
                  <a:lnTo>
                    <a:pt x="1782" y="519"/>
                  </a:lnTo>
                  <a:lnTo>
                    <a:pt x="1858" y="510"/>
                  </a:lnTo>
                  <a:lnTo>
                    <a:pt x="1934" y="504"/>
                  </a:lnTo>
                  <a:lnTo>
                    <a:pt x="2012" y="502"/>
                  </a:lnTo>
                  <a:lnTo>
                    <a:pt x="2090" y="504"/>
                  </a:lnTo>
                  <a:lnTo>
                    <a:pt x="2166" y="510"/>
                  </a:lnTo>
                  <a:lnTo>
                    <a:pt x="2242" y="519"/>
                  </a:lnTo>
                  <a:lnTo>
                    <a:pt x="2316" y="532"/>
                  </a:lnTo>
                  <a:lnTo>
                    <a:pt x="2389" y="549"/>
                  </a:lnTo>
                  <a:lnTo>
                    <a:pt x="2460" y="569"/>
                  </a:lnTo>
                  <a:lnTo>
                    <a:pt x="2531" y="593"/>
                  </a:lnTo>
                  <a:lnTo>
                    <a:pt x="2599" y="620"/>
                  </a:lnTo>
                  <a:lnTo>
                    <a:pt x="2665" y="651"/>
                  </a:lnTo>
                  <a:lnTo>
                    <a:pt x="2731" y="684"/>
                  </a:lnTo>
                  <a:lnTo>
                    <a:pt x="2794" y="720"/>
                  </a:lnTo>
                  <a:lnTo>
                    <a:pt x="2855" y="759"/>
                  </a:lnTo>
                  <a:lnTo>
                    <a:pt x="2915" y="801"/>
                  </a:lnTo>
                  <a:lnTo>
                    <a:pt x="2971" y="845"/>
                  </a:lnTo>
                  <a:lnTo>
                    <a:pt x="3026" y="893"/>
                  </a:lnTo>
                  <a:lnTo>
                    <a:pt x="3079" y="943"/>
                  </a:lnTo>
                  <a:lnTo>
                    <a:pt x="3129" y="995"/>
                  </a:lnTo>
                  <a:lnTo>
                    <a:pt x="3176" y="1050"/>
                  </a:lnTo>
                  <a:lnTo>
                    <a:pt x="3221" y="1107"/>
                  </a:lnTo>
                  <a:lnTo>
                    <a:pt x="3263" y="1165"/>
                  </a:lnTo>
                  <a:lnTo>
                    <a:pt x="3302" y="1227"/>
                  </a:lnTo>
                  <a:lnTo>
                    <a:pt x="3338" y="1290"/>
                  </a:lnTo>
                  <a:lnTo>
                    <a:pt x="3372" y="1355"/>
                  </a:lnTo>
                  <a:lnTo>
                    <a:pt x="3402" y="1421"/>
                  </a:lnTo>
                  <a:lnTo>
                    <a:pt x="3429" y="1490"/>
                  </a:lnTo>
                  <a:lnTo>
                    <a:pt x="3453" y="1560"/>
                  </a:lnTo>
                  <a:lnTo>
                    <a:pt x="3473" y="1631"/>
                  </a:lnTo>
                  <a:lnTo>
                    <a:pt x="3490" y="1704"/>
                  </a:lnTo>
                  <a:lnTo>
                    <a:pt x="3503" y="1778"/>
                  </a:lnTo>
                  <a:lnTo>
                    <a:pt x="3513" y="1853"/>
                  </a:lnTo>
                  <a:lnTo>
                    <a:pt x="3518" y="1930"/>
                  </a:lnTo>
                  <a:lnTo>
                    <a:pt x="3520" y="2008"/>
                  </a:lnTo>
                  <a:lnTo>
                    <a:pt x="3518" y="2085"/>
                  </a:lnTo>
                  <a:lnTo>
                    <a:pt x="3513" y="2161"/>
                  </a:lnTo>
                  <a:lnTo>
                    <a:pt x="3503" y="2236"/>
                  </a:lnTo>
                  <a:lnTo>
                    <a:pt x="3490" y="2311"/>
                  </a:lnTo>
                  <a:lnTo>
                    <a:pt x="3473" y="2383"/>
                  </a:lnTo>
                  <a:lnTo>
                    <a:pt x="3453" y="2455"/>
                  </a:lnTo>
                  <a:lnTo>
                    <a:pt x="3429" y="2524"/>
                  </a:lnTo>
                  <a:lnTo>
                    <a:pt x="3402" y="2593"/>
                  </a:lnTo>
                  <a:lnTo>
                    <a:pt x="3372" y="2660"/>
                  </a:lnTo>
                  <a:lnTo>
                    <a:pt x="3338" y="2725"/>
                  </a:lnTo>
                  <a:lnTo>
                    <a:pt x="3302" y="2787"/>
                  </a:lnTo>
                  <a:lnTo>
                    <a:pt x="3263" y="2849"/>
                  </a:lnTo>
                  <a:lnTo>
                    <a:pt x="3221" y="2908"/>
                  </a:lnTo>
                  <a:lnTo>
                    <a:pt x="3176" y="2965"/>
                  </a:lnTo>
                  <a:lnTo>
                    <a:pt x="3129" y="3019"/>
                  </a:lnTo>
                  <a:lnTo>
                    <a:pt x="3079" y="3071"/>
                  </a:lnTo>
                  <a:lnTo>
                    <a:pt x="3026" y="3122"/>
                  </a:lnTo>
                  <a:lnTo>
                    <a:pt x="2971" y="3169"/>
                  </a:lnTo>
                  <a:lnTo>
                    <a:pt x="2915" y="3213"/>
                  </a:lnTo>
                  <a:lnTo>
                    <a:pt x="2855" y="3255"/>
                  </a:lnTo>
                  <a:lnTo>
                    <a:pt x="2794" y="3294"/>
                  </a:lnTo>
                  <a:lnTo>
                    <a:pt x="2731" y="3331"/>
                  </a:lnTo>
                  <a:lnTo>
                    <a:pt x="2665" y="3364"/>
                  </a:lnTo>
                  <a:lnTo>
                    <a:pt x="2599" y="3395"/>
                  </a:lnTo>
                  <a:lnTo>
                    <a:pt x="2531" y="3422"/>
                  </a:lnTo>
                  <a:lnTo>
                    <a:pt x="2460" y="3445"/>
                  </a:lnTo>
                  <a:lnTo>
                    <a:pt x="2389" y="3465"/>
                  </a:lnTo>
                  <a:lnTo>
                    <a:pt x="2316" y="3482"/>
                  </a:lnTo>
                  <a:lnTo>
                    <a:pt x="2242" y="3495"/>
                  </a:lnTo>
                  <a:lnTo>
                    <a:pt x="2166" y="3505"/>
                  </a:lnTo>
                  <a:lnTo>
                    <a:pt x="2090" y="3511"/>
                  </a:lnTo>
                  <a:lnTo>
                    <a:pt x="2012" y="3513"/>
                  </a:lnTo>
                  <a:close/>
                  <a:moveTo>
                    <a:pt x="2012" y="0"/>
                  </a:moveTo>
                  <a:lnTo>
                    <a:pt x="1908" y="3"/>
                  </a:lnTo>
                  <a:lnTo>
                    <a:pt x="1806" y="10"/>
                  </a:lnTo>
                  <a:lnTo>
                    <a:pt x="1706" y="23"/>
                  </a:lnTo>
                  <a:lnTo>
                    <a:pt x="1606" y="41"/>
                  </a:lnTo>
                  <a:lnTo>
                    <a:pt x="1509" y="63"/>
                  </a:lnTo>
                  <a:lnTo>
                    <a:pt x="1413" y="90"/>
                  </a:lnTo>
                  <a:lnTo>
                    <a:pt x="1319" y="122"/>
                  </a:lnTo>
                  <a:lnTo>
                    <a:pt x="1229" y="158"/>
                  </a:lnTo>
                  <a:lnTo>
                    <a:pt x="1139" y="198"/>
                  </a:lnTo>
                  <a:lnTo>
                    <a:pt x="1053" y="242"/>
                  </a:lnTo>
                  <a:lnTo>
                    <a:pt x="968" y="290"/>
                  </a:lnTo>
                  <a:lnTo>
                    <a:pt x="887" y="342"/>
                  </a:lnTo>
                  <a:lnTo>
                    <a:pt x="807" y="399"/>
                  </a:lnTo>
                  <a:lnTo>
                    <a:pt x="732" y="458"/>
                  </a:lnTo>
                  <a:lnTo>
                    <a:pt x="659" y="521"/>
                  </a:lnTo>
                  <a:lnTo>
                    <a:pt x="589" y="587"/>
                  </a:lnTo>
                  <a:lnTo>
                    <a:pt x="523" y="658"/>
                  </a:lnTo>
                  <a:lnTo>
                    <a:pt x="459" y="731"/>
                  </a:lnTo>
                  <a:lnTo>
                    <a:pt x="399" y="806"/>
                  </a:lnTo>
                  <a:lnTo>
                    <a:pt x="344" y="884"/>
                  </a:lnTo>
                  <a:lnTo>
                    <a:pt x="291" y="967"/>
                  </a:lnTo>
                  <a:lnTo>
                    <a:pt x="243" y="1050"/>
                  </a:lnTo>
                  <a:lnTo>
                    <a:pt x="198" y="1137"/>
                  </a:lnTo>
                  <a:lnTo>
                    <a:pt x="159" y="1226"/>
                  </a:lnTo>
                  <a:lnTo>
                    <a:pt x="122" y="1317"/>
                  </a:lnTo>
                  <a:lnTo>
                    <a:pt x="90" y="1410"/>
                  </a:lnTo>
                  <a:lnTo>
                    <a:pt x="63" y="1506"/>
                  </a:lnTo>
                  <a:lnTo>
                    <a:pt x="41" y="1603"/>
                  </a:lnTo>
                  <a:lnTo>
                    <a:pt x="23" y="1701"/>
                  </a:lnTo>
                  <a:lnTo>
                    <a:pt x="11" y="1802"/>
                  </a:lnTo>
                  <a:lnTo>
                    <a:pt x="3" y="1904"/>
                  </a:lnTo>
                  <a:lnTo>
                    <a:pt x="0" y="2008"/>
                  </a:lnTo>
                  <a:lnTo>
                    <a:pt x="3" y="2111"/>
                  </a:lnTo>
                  <a:lnTo>
                    <a:pt x="11" y="2212"/>
                  </a:lnTo>
                  <a:lnTo>
                    <a:pt x="23" y="2313"/>
                  </a:lnTo>
                  <a:lnTo>
                    <a:pt x="41" y="2412"/>
                  </a:lnTo>
                  <a:lnTo>
                    <a:pt x="63" y="2509"/>
                  </a:lnTo>
                  <a:lnTo>
                    <a:pt x="90" y="2605"/>
                  </a:lnTo>
                  <a:lnTo>
                    <a:pt x="122" y="2698"/>
                  </a:lnTo>
                  <a:lnTo>
                    <a:pt x="159" y="2788"/>
                  </a:lnTo>
                  <a:lnTo>
                    <a:pt x="198" y="2878"/>
                  </a:lnTo>
                  <a:lnTo>
                    <a:pt x="243" y="2964"/>
                  </a:lnTo>
                  <a:lnTo>
                    <a:pt x="291" y="3048"/>
                  </a:lnTo>
                  <a:lnTo>
                    <a:pt x="344" y="3130"/>
                  </a:lnTo>
                  <a:lnTo>
                    <a:pt x="399" y="3209"/>
                  </a:lnTo>
                  <a:lnTo>
                    <a:pt x="459" y="3284"/>
                  </a:lnTo>
                  <a:lnTo>
                    <a:pt x="523" y="3357"/>
                  </a:lnTo>
                  <a:lnTo>
                    <a:pt x="589" y="3427"/>
                  </a:lnTo>
                  <a:lnTo>
                    <a:pt x="659" y="3493"/>
                  </a:lnTo>
                  <a:lnTo>
                    <a:pt x="732" y="3556"/>
                  </a:lnTo>
                  <a:lnTo>
                    <a:pt x="807" y="3616"/>
                  </a:lnTo>
                  <a:lnTo>
                    <a:pt x="887" y="3672"/>
                  </a:lnTo>
                  <a:lnTo>
                    <a:pt x="968" y="3724"/>
                  </a:lnTo>
                  <a:lnTo>
                    <a:pt x="1053" y="3772"/>
                  </a:lnTo>
                  <a:lnTo>
                    <a:pt x="1139" y="3817"/>
                  </a:lnTo>
                  <a:lnTo>
                    <a:pt x="1229" y="3857"/>
                  </a:lnTo>
                  <a:lnTo>
                    <a:pt x="1319" y="3892"/>
                  </a:lnTo>
                  <a:lnTo>
                    <a:pt x="1413" y="3925"/>
                  </a:lnTo>
                  <a:lnTo>
                    <a:pt x="1509" y="3952"/>
                  </a:lnTo>
                  <a:lnTo>
                    <a:pt x="1606" y="3974"/>
                  </a:lnTo>
                  <a:lnTo>
                    <a:pt x="1706" y="3992"/>
                  </a:lnTo>
                  <a:lnTo>
                    <a:pt x="1806" y="4004"/>
                  </a:lnTo>
                  <a:lnTo>
                    <a:pt x="1908" y="4012"/>
                  </a:lnTo>
                  <a:lnTo>
                    <a:pt x="2012" y="4015"/>
                  </a:lnTo>
                  <a:lnTo>
                    <a:pt x="2115" y="4012"/>
                  </a:lnTo>
                  <a:lnTo>
                    <a:pt x="2218" y="4004"/>
                  </a:lnTo>
                  <a:lnTo>
                    <a:pt x="2318" y="3992"/>
                  </a:lnTo>
                  <a:lnTo>
                    <a:pt x="2417" y="3974"/>
                  </a:lnTo>
                  <a:lnTo>
                    <a:pt x="2514" y="3952"/>
                  </a:lnTo>
                  <a:lnTo>
                    <a:pt x="2610" y="3925"/>
                  </a:lnTo>
                  <a:lnTo>
                    <a:pt x="2704" y="3892"/>
                  </a:lnTo>
                  <a:lnTo>
                    <a:pt x="2795" y="3857"/>
                  </a:lnTo>
                  <a:lnTo>
                    <a:pt x="2884" y="3817"/>
                  </a:lnTo>
                  <a:lnTo>
                    <a:pt x="2971" y="3772"/>
                  </a:lnTo>
                  <a:lnTo>
                    <a:pt x="3055" y="3724"/>
                  </a:lnTo>
                  <a:lnTo>
                    <a:pt x="3137" y="3672"/>
                  </a:lnTo>
                  <a:lnTo>
                    <a:pt x="3216" y="3616"/>
                  </a:lnTo>
                  <a:lnTo>
                    <a:pt x="3292" y="3556"/>
                  </a:lnTo>
                  <a:lnTo>
                    <a:pt x="3364" y="3493"/>
                  </a:lnTo>
                  <a:lnTo>
                    <a:pt x="3435" y="3427"/>
                  </a:lnTo>
                  <a:lnTo>
                    <a:pt x="3501" y="3357"/>
                  </a:lnTo>
                  <a:lnTo>
                    <a:pt x="3565" y="3284"/>
                  </a:lnTo>
                  <a:lnTo>
                    <a:pt x="3624" y="3209"/>
                  </a:lnTo>
                  <a:lnTo>
                    <a:pt x="3680" y="3130"/>
                  </a:lnTo>
                  <a:lnTo>
                    <a:pt x="3733" y="3048"/>
                  </a:lnTo>
                  <a:lnTo>
                    <a:pt x="3781" y="2964"/>
                  </a:lnTo>
                  <a:lnTo>
                    <a:pt x="3825" y="2878"/>
                  </a:lnTo>
                  <a:lnTo>
                    <a:pt x="3865" y="2788"/>
                  </a:lnTo>
                  <a:lnTo>
                    <a:pt x="3902" y="2698"/>
                  </a:lnTo>
                  <a:lnTo>
                    <a:pt x="3933" y="2605"/>
                  </a:lnTo>
                  <a:lnTo>
                    <a:pt x="3960" y="2509"/>
                  </a:lnTo>
                  <a:lnTo>
                    <a:pt x="3983" y="2412"/>
                  </a:lnTo>
                  <a:lnTo>
                    <a:pt x="4000" y="2313"/>
                  </a:lnTo>
                  <a:lnTo>
                    <a:pt x="4013" y="2212"/>
                  </a:lnTo>
                  <a:lnTo>
                    <a:pt x="4021" y="2111"/>
                  </a:lnTo>
                  <a:lnTo>
                    <a:pt x="4023" y="2008"/>
                  </a:lnTo>
                  <a:lnTo>
                    <a:pt x="4021" y="1904"/>
                  </a:lnTo>
                  <a:lnTo>
                    <a:pt x="4013" y="1802"/>
                  </a:lnTo>
                  <a:lnTo>
                    <a:pt x="4000" y="1701"/>
                  </a:lnTo>
                  <a:lnTo>
                    <a:pt x="3983" y="1603"/>
                  </a:lnTo>
                  <a:lnTo>
                    <a:pt x="3960" y="1506"/>
                  </a:lnTo>
                  <a:lnTo>
                    <a:pt x="3933" y="1410"/>
                  </a:lnTo>
                  <a:lnTo>
                    <a:pt x="3902" y="1317"/>
                  </a:lnTo>
                  <a:lnTo>
                    <a:pt x="3865" y="1226"/>
                  </a:lnTo>
                  <a:lnTo>
                    <a:pt x="3825" y="1137"/>
                  </a:lnTo>
                  <a:lnTo>
                    <a:pt x="3781" y="1050"/>
                  </a:lnTo>
                  <a:lnTo>
                    <a:pt x="3733" y="967"/>
                  </a:lnTo>
                  <a:lnTo>
                    <a:pt x="3680" y="884"/>
                  </a:lnTo>
                  <a:lnTo>
                    <a:pt x="3624" y="806"/>
                  </a:lnTo>
                  <a:lnTo>
                    <a:pt x="3565" y="731"/>
                  </a:lnTo>
                  <a:lnTo>
                    <a:pt x="3501" y="658"/>
                  </a:lnTo>
                  <a:lnTo>
                    <a:pt x="3435" y="587"/>
                  </a:lnTo>
                  <a:lnTo>
                    <a:pt x="3364" y="521"/>
                  </a:lnTo>
                  <a:lnTo>
                    <a:pt x="3292" y="458"/>
                  </a:lnTo>
                  <a:lnTo>
                    <a:pt x="3216" y="399"/>
                  </a:lnTo>
                  <a:lnTo>
                    <a:pt x="3137" y="342"/>
                  </a:lnTo>
                  <a:lnTo>
                    <a:pt x="3055" y="290"/>
                  </a:lnTo>
                  <a:lnTo>
                    <a:pt x="2971" y="242"/>
                  </a:lnTo>
                  <a:lnTo>
                    <a:pt x="2884" y="198"/>
                  </a:lnTo>
                  <a:lnTo>
                    <a:pt x="2795" y="158"/>
                  </a:lnTo>
                  <a:lnTo>
                    <a:pt x="2704" y="122"/>
                  </a:lnTo>
                  <a:lnTo>
                    <a:pt x="2610" y="90"/>
                  </a:lnTo>
                  <a:lnTo>
                    <a:pt x="2514" y="63"/>
                  </a:lnTo>
                  <a:lnTo>
                    <a:pt x="2417" y="41"/>
                  </a:lnTo>
                  <a:lnTo>
                    <a:pt x="2318" y="23"/>
                  </a:lnTo>
                  <a:lnTo>
                    <a:pt x="2218" y="10"/>
                  </a:lnTo>
                  <a:lnTo>
                    <a:pt x="2115" y="3"/>
                  </a:lnTo>
                  <a:lnTo>
                    <a:pt x="20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1941" tIns="35970" rIns="71941" bIns="35970" numCol="1" anchor="t" anchorCtr="0" compatLnSpc="1"/>
            <a:lstStyle/>
            <a:p>
              <a:endParaRPr lang="id-ID" sz="141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Group 39"/>
          <p:cNvGrpSpPr/>
          <p:nvPr>
            <p:custDataLst>
              <p:tags r:id="rId20"/>
            </p:custDataLst>
          </p:nvPr>
        </p:nvGrpSpPr>
        <p:grpSpPr>
          <a:xfrm>
            <a:off x="5384477" y="2490105"/>
            <a:ext cx="327950" cy="306841"/>
            <a:chOff x="6964363" y="2108200"/>
            <a:chExt cx="690562" cy="646113"/>
          </a:xfrm>
          <a:solidFill>
            <a:srgbClr val="1AA3AA"/>
          </a:solidFill>
        </p:grpSpPr>
        <p:sp>
          <p:nvSpPr>
            <p:cNvPr id="41" name="Freeform 91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7050088" y="2193925"/>
              <a:ext cx="519112" cy="344488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1941" tIns="35970" rIns="71941" bIns="35970" numCol="1" anchor="t" anchorCtr="0" compatLnSpc="1"/>
            <a:lstStyle/>
            <a:p>
              <a:endParaRPr lang="id-ID" sz="141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92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6964363" y="2108200"/>
              <a:ext cx="690562" cy="646113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1941" tIns="35970" rIns="71941" bIns="35970" numCol="1" anchor="t" anchorCtr="0" compatLnSpc="1"/>
            <a:lstStyle/>
            <a:p>
              <a:endParaRPr lang="id-ID" sz="141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Title 1"/>
          <p:cNvSpPr txBox="1"/>
          <p:nvPr>
            <p:custDataLst>
              <p:tags r:id="rId23"/>
            </p:custDataLst>
          </p:nvPr>
        </p:nvSpPr>
        <p:spPr>
          <a:xfrm>
            <a:off x="407035" y="304800"/>
            <a:ext cx="7181850" cy="567055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ysClr val="window" lastClr="FFFFFF">
                    <a:lumMod val="50000"/>
                  </a:sysClr>
                </a:solidFill>
                <a:latin typeface="Neris Thin" panose="00000300000000000000" pitchFamily="50" charset="0"/>
                <a:ea typeface="Gulim" panose="020B0600000101010101" pitchFamily="34" charset="-127"/>
                <a:cs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460" b="1" spc="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CSS与HTML的结合方式</a:t>
            </a:r>
            <a:endParaRPr lang="zh-CN" altLang="en-US" sz="3460" b="1" spc="300" dirty="0" smtClean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/>
      <p:bldP spid="20" grpId="0"/>
      <p:bldP spid="6" grpId="0" animBg="1"/>
      <p:bldP spid="27" grpId="0"/>
      <p:bldP spid="26" grpId="0"/>
      <p:bldP spid="5" grpId="1" animBg="1"/>
      <p:bldP spid="21" grpId="1"/>
      <p:bldP spid="20" grpId="1"/>
      <p:bldP spid="6" grpId="1" animBg="1"/>
      <p:bldP spid="27" grpId="1"/>
      <p:bldP spid="26" grpId="1"/>
      <p:bldP spid="4" grpId="0" animBg="1"/>
      <p:bldP spid="4" grpId="1" animBg="1"/>
      <p:bldP spid="13" grpId="0"/>
      <p:bldP spid="14" grpId="0"/>
      <p:bldP spid="13" grpId="1"/>
      <p:bldP spid="1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8727" y="4257306"/>
            <a:ext cx="1500947" cy="185650"/>
          </a:xfrm>
          <a:prstGeom prst="rect">
            <a:avLst/>
          </a:prstGeom>
          <a:solidFill>
            <a:srgbClr val="2196F3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ysClr val="window" lastClr="FFFFFF"/>
          </a:fontRef>
        </p:style>
        <p:txBody>
          <a:bodyPr lIns="0" tIns="0" rIns="0" bIns="0" anchor="ctr">
            <a:normAutofit fontScale="72500"/>
          </a:bodyPr>
          <a:lstStyle/>
          <a:p>
            <a:pPr algn="ctr" defTabSz="1219200" latinLnBrk="1">
              <a:lnSpc>
                <a:spcPct val="130000"/>
              </a:lnSpc>
              <a:spcAft>
                <a:spcPts val="400"/>
              </a:spcAft>
              <a:defRPr/>
            </a:pPr>
            <a:endParaRPr lang="ko-KR" altLang="en-US" sz="126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6"/>
          <p:cNvSpPr/>
          <p:nvPr>
            <p:custDataLst>
              <p:tags r:id="rId2"/>
            </p:custDataLst>
          </p:nvPr>
        </p:nvSpPr>
        <p:spPr bwMode="auto">
          <a:xfrm>
            <a:off x="1914786" y="4063582"/>
            <a:ext cx="375239" cy="379369"/>
          </a:xfrm>
          <a:custGeom>
            <a:avLst/>
            <a:gdLst>
              <a:gd name="T0" fmla="*/ 0 w 159"/>
              <a:gd name="T1" fmla="*/ 69 h 186"/>
              <a:gd name="T2" fmla="*/ 0 w 159"/>
              <a:gd name="T3" fmla="*/ 186 h 186"/>
              <a:gd name="T4" fmla="*/ 159 w 159"/>
              <a:gd name="T5" fmla="*/ 117 h 186"/>
              <a:gd name="T6" fmla="*/ 159 w 159"/>
              <a:gd name="T7" fmla="*/ 0 h 186"/>
              <a:gd name="T8" fmla="*/ 0 w 159"/>
              <a:gd name="T9" fmla="*/ 69 h 186"/>
              <a:gd name="connsiteX0" fmla="*/ 0 w 10000"/>
              <a:gd name="connsiteY0" fmla="*/ 3710 h 10000"/>
              <a:gd name="connsiteX1" fmla="*/ 0 w 10000"/>
              <a:gd name="connsiteY1" fmla="*/ 10000 h 10000"/>
              <a:gd name="connsiteX2" fmla="*/ 10000 w 10000"/>
              <a:gd name="connsiteY2" fmla="*/ 5163 h 10000"/>
              <a:gd name="connsiteX3" fmla="*/ 10000 w 10000"/>
              <a:gd name="connsiteY3" fmla="*/ 0 h 10000"/>
              <a:gd name="connsiteX4" fmla="*/ 0 w 10000"/>
              <a:gd name="connsiteY4" fmla="*/ 3710 h 10000"/>
              <a:gd name="connsiteX0-1" fmla="*/ 0 w 10000"/>
              <a:gd name="connsiteY0-2" fmla="*/ 3710 h 10000"/>
              <a:gd name="connsiteX1-3" fmla="*/ 0 w 10000"/>
              <a:gd name="connsiteY1-4" fmla="*/ 10000 h 10000"/>
              <a:gd name="connsiteX2-5" fmla="*/ 10000 w 10000"/>
              <a:gd name="connsiteY2-6" fmla="*/ 4648 h 10000"/>
              <a:gd name="connsiteX3-7" fmla="*/ 10000 w 10000"/>
              <a:gd name="connsiteY3-8" fmla="*/ 0 h 10000"/>
              <a:gd name="connsiteX4-9" fmla="*/ 0 w 10000"/>
              <a:gd name="connsiteY4-10" fmla="*/ 371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710"/>
                </a:moveTo>
                <a:lnTo>
                  <a:pt x="0" y="10000"/>
                </a:lnTo>
                <a:lnTo>
                  <a:pt x="10000" y="4648"/>
                </a:lnTo>
                <a:lnTo>
                  <a:pt x="10000" y="0"/>
                </a:lnTo>
                <a:lnTo>
                  <a:pt x="0" y="3710"/>
                </a:lnTo>
                <a:close/>
              </a:path>
            </a:pathLst>
          </a:custGeom>
          <a:solidFill>
            <a:srgbClr val="2196F3">
              <a:lumMod val="50000"/>
            </a:srgbClr>
          </a:solidFill>
          <a:ln w="3175" cap="flat" cmpd="sng" algn="ctr">
            <a:noFill/>
            <a:prstDash val="solid"/>
          </a:ln>
          <a:effectLst/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ysClr val="window" lastClr="FFFFFF"/>
          </a:fontRef>
        </p:style>
        <p:txBody>
          <a:bodyPr lIns="0" tIns="0" rIns="0" bIns="0" anchor="ctr">
            <a:normAutofit/>
          </a:bodyPr>
          <a:lstStyle/>
          <a:p>
            <a:pPr algn="ctr" defTabSz="1219200" latinLnBrk="1">
              <a:lnSpc>
                <a:spcPct val="120000"/>
              </a:lnSpc>
              <a:spcAft>
                <a:spcPts val="400"/>
              </a:spcAft>
              <a:defRPr/>
            </a:pPr>
            <a:endParaRPr lang="ko-KR" altLang="en-US" sz="126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8"/>
          <p:cNvSpPr/>
          <p:nvPr>
            <p:custDataLst>
              <p:tags r:id="rId3"/>
            </p:custDataLst>
          </p:nvPr>
        </p:nvSpPr>
        <p:spPr bwMode="auto">
          <a:xfrm>
            <a:off x="605772" y="3866905"/>
            <a:ext cx="195441" cy="274842"/>
          </a:xfrm>
          <a:custGeom>
            <a:avLst/>
            <a:gdLst>
              <a:gd name="T0" fmla="*/ 0 w 81"/>
              <a:gd name="T1" fmla="*/ 0 h 102"/>
              <a:gd name="T2" fmla="*/ 81 w 81"/>
              <a:gd name="T3" fmla="*/ 69 h 102"/>
              <a:gd name="T4" fmla="*/ 0 w 81"/>
              <a:gd name="T5" fmla="*/ 102 h 102"/>
              <a:gd name="T6" fmla="*/ 0 w 81"/>
              <a:gd name="T7" fmla="*/ 0 h 102"/>
              <a:gd name="connsiteX0" fmla="*/ 224 w 10224"/>
              <a:gd name="connsiteY0" fmla="*/ 0 h 10000"/>
              <a:gd name="connsiteX1" fmla="*/ 10224 w 10224"/>
              <a:gd name="connsiteY1" fmla="*/ 6765 h 10000"/>
              <a:gd name="connsiteX2" fmla="*/ 224 w 10224"/>
              <a:gd name="connsiteY2" fmla="*/ 10000 h 10000"/>
              <a:gd name="connsiteX3" fmla="*/ 0 w 10224"/>
              <a:gd name="connsiteY3" fmla="*/ 6138 h 10000"/>
              <a:gd name="connsiteX4" fmla="*/ 224 w 10224"/>
              <a:gd name="connsiteY4" fmla="*/ 0 h 10000"/>
              <a:gd name="connsiteX0-1" fmla="*/ 224 w 10224"/>
              <a:gd name="connsiteY0-2" fmla="*/ 0 h 10000"/>
              <a:gd name="connsiteX1-3" fmla="*/ 10224 w 10224"/>
              <a:gd name="connsiteY1-4" fmla="*/ 6765 h 10000"/>
              <a:gd name="connsiteX2-5" fmla="*/ 3068 w 10224"/>
              <a:gd name="connsiteY2-6" fmla="*/ 9017 h 10000"/>
              <a:gd name="connsiteX3-7" fmla="*/ 224 w 10224"/>
              <a:gd name="connsiteY3-8" fmla="*/ 10000 h 10000"/>
              <a:gd name="connsiteX4-9" fmla="*/ 0 w 10224"/>
              <a:gd name="connsiteY4-10" fmla="*/ 6138 h 10000"/>
              <a:gd name="connsiteX5" fmla="*/ 224 w 10224"/>
              <a:gd name="connsiteY5" fmla="*/ 0 h 10000"/>
              <a:gd name="connsiteX0-11" fmla="*/ 224 w 10224"/>
              <a:gd name="connsiteY0-12" fmla="*/ 0 h 9017"/>
              <a:gd name="connsiteX1-13" fmla="*/ 10224 w 10224"/>
              <a:gd name="connsiteY1-14" fmla="*/ 6765 h 9017"/>
              <a:gd name="connsiteX2-15" fmla="*/ 3068 w 10224"/>
              <a:gd name="connsiteY2-16" fmla="*/ 9017 h 9017"/>
              <a:gd name="connsiteX3-17" fmla="*/ 0 w 10224"/>
              <a:gd name="connsiteY3-18" fmla="*/ 6138 h 9017"/>
              <a:gd name="connsiteX4-19" fmla="*/ 224 w 10224"/>
              <a:gd name="connsiteY4-20" fmla="*/ 0 h 9017"/>
              <a:gd name="connsiteX0-21" fmla="*/ 219 w 10000"/>
              <a:gd name="connsiteY0-22" fmla="*/ 0 h 10563"/>
              <a:gd name="connsiteX1-23" fmla="*/ 10000 w 10000"/>
              <a:gd name="connsiteY1-24" fmla="*/ 7502 h 10563"/>
              <a:gd name="connsiteX2-25" fmla="*/ 4751 w 10000"/>
              <a:gd name="connsiteY2-26" fmla="*/ 10563 h 10563"/>
              <a:gd name="connsiteX3-27" fmla="*/ 0 w 10000"/>
              <a:gd name="connsiteY3-28" fmla="*/ 6807 h 10563"/>
              <a:gd name="connsiteX4-29" fmla="*/ 219 w 10000"/>
              <a:gd name="connsiteY4-30" fmla="*/ 0 h 105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563">
                <a:moveTo>
                  <a:pt x="219" y="0"/>
                </a:moveTo>
                <a:lnTo>
                  <a:pt x="10000" y="7502"/>
                </a:lnTo>
                <a:lnTo>
                  <a:pt x="4751" y="10563"/>
                </a:lnTo>
                <a:lnTo>
                  <a:pt x="0" y="6807"/>
                </a:lnTo>
                <a:lnTo>
                  <a:pt x="219" y="0"/>
                </a:lnTo>
                <a:close/>
              </a:path>
            </a:pathLst>
          </a:custGeom>
          <a:solidFill>
            <a:srgbClr val="2196F3">
              <a:lumMod val="50000"/>
            </a:srgbClr>
          </a:solidFill>
          <a:ln w="3175" cap="flat" cmpd="sng" algn="ctr">
            <a:noFill/>
            <a:prstDash val="solid"/>
          </a:ln>
          <a:effectLst/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ysClr val="window" lastClr="FFFFFF"/>
          </a:fontRef>
        </p:style>
        <p:txBody>
          <a:bodyPr lIns="0" tIns="0" rIns="0" bIns="0" anchor="ctr">
            <a:normAutofit/>
          </a:bodyPr>
          <a:lstStyle/>
          <a:p>
            <a:pPr algn="ctr" defTabSz="1219200" latinLnBrk="1">
              <a:lnSpc>
                <a:spcPct val="120000"/>
              </a:lnSpc>
              <a:spcAft>
                <a:spcPts val="400"/>
              </a:spcAft>
              <a:defRPr/>
            </a:pPr>
            <a:endParaRPr lang="ko-KR" altLang="en-US" sz="126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7"/>
          <p:cNvSpPr/>
          <p:nvPr>
            <p:custDataLst>
              <p:tags r:id="rId4"/>
            </p:custDataLst>
          </p:nvPr>
        </p:nvSpPr>
        <p:spPr bwMode="auto">
          <a:xfrm>
            <a:off x="418727" y="3866905"/>
            <a:ext cx="1876186" cy="390403"/>
          </a:xfrm>
          <a:custGeom>
            <a:avLst/>
            <a:gdLst>
              <a:gd name="T0" fmla="*/ 81 w 795"/>
              <a:gd name="T1" fmla="*/ 0 h 138"/>
              <a:gd name="T2" fmla="*/ 162 w 795"/>
              <a:gd name="T3" fmla="*/ 69 h 138"/>
              <a:gd name="T4" fmla="*/ 0 w 795"/>
              <a:gd name="T5" fmla="*/ 138 h 138"/>
              <a:gd name="T6" fmla="*/ 636 w 795"/>
              <a:gd name="T7" fmla="*/ 138 h 138"/>
              <a:gd name="T8" fmla="*/ 795 w 795"/>
              <a:gd name="T9" fmla="*/ 69 h 138"/>
              <a:gd name="T10" fmla="*/ 714 w 795"/>
              <a:gd name="T11" fmla="*/ 0 h 138"/>
              <a:gd name="T12" fmla="*/ 81 w 795"/>
              <a:gd name="T13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5" h="138">
                <a:moveTo>
                  <a:pt x="81" y="0"/>
                </a:moveTo>
                <a:lnTo>
                  <a:pt x="162" y="69"/>
                </a:lnTo>
                <a:lnTo>
                  <a:pt x="0" y="138"/>
                </a:lnTo>
                <a:lnTo>
                  <a:pt x="636" y="138"/>
                </a:lnTo>
                <a:lnTo>
                  <a:pt x="795" y="69"/>
                </a:lnTo>
                <a:lnTo>
                  <a:pt x="714" y="0"/>
                </a:lnTo>
                <a:lnTo>
                  <a:pt x="81" y="0"/>
                </a:lnTo>
                <a:close/>
              </a:path>
            </a:pathLst>
          </a:custGeom>
          <a:solidFill>
            <a:srgbClr val="2196F3"/>
          </a:solidFill>
          <a:ln w="3175" cap="flat" cmpd="sng" algn="ctr">
            <a:noFill/>
            <a:prstDash val="solid"/>
          </a:ln>
          <a:effectLst/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ysClr val="window" lastClr="FFFFFF"/>
          </a:fontRef>
        </p:style>
        <p:txBody>
          <a:bodyPr lIns="0" tIns="0" rIns="0" bIns="0" anchor="ctr">
            <a:normAutofit/>
          </a:bodyPr>
          <a:lstStyle/>
          <a:p>
            <a:pPr algn="ctr" defTabSz="1219200" latinLnBrk="1">
              <a:lnSpc>
                <a:spcPct val="120000"/>
              </a:lnSpc>
              <a:spcAft>
                <a:spcPts val="400"/>
              </a:spcAft>
              <a:defRPr/>
            </a:pPr>
            <a:endParaRPr lang="ko-KR" altLang="en-US" sz="126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Freeform 51"/>
          <p:cNvSpPr/>
          <p:nvPr>
            <p:custDataLst>
              <p:tags r:id="rId5"/>
            </p:custDataLst>
          </p:nvPr>
        </p:nvSpPr>
        <p:spPr bwMode="auto">
          <a:xfrm>
            <a:off x="1024074" y="3866904"/>
            <a:ext cx="762036" cy="204755"/>
          </a:xfrm>
          <a:custGeom>
            <a:avLst/>
            <a:gdLst>
              <a:gd name="connsiteX0" fmla="*/ 450091 w 898766"/>
              <a:gd name="connsiteY0" fmla="*/ 84664 h 1091661"/>
              <a:gd name="connsiteX1" fmla="*/ 78421 w 898766"/>
              <a:gd name="connsiteY1" fmla="*/ 456334 h 1091661"/>
              <a:gd name="connsiteX2" fmla="*/ 450091 w 898766"/>
              <a:gd name="connsiteY2" fmla="*/ 828004 h 1091661"/>
              <a:gd name="connsiteX3" fmla="*/ 821761 w 898766"/>
              <a:gd name="connsiteY3" fmla="*/ 456334 h 1091661"/>
              <a:gd name="connsiteX4" fmla="*/ 450091 w 898766"/>
              <a:gd name="connsiteY4" fmla="*/ 84664 h 1091661"/>
              <a:gd name="connsiteX5" fmla="*/ 447730 w 898766"/>
              <a:gd name="connsiteY5" fmla="*/ 0 h 1091661"/>
              <a:gd name="connsiteX6" fmla="*/ 863423 w 898766"/>
              <a:gd name="connsiteY6" fmla="*/ 280035 h 1091661"/>
              <a:gd name="connsiteX7" fmla="*/ 768947 w 898766"/>
              <a:gd name="connsiteY7" fmla="*/ 773656 h 1091661"/>
              <a:gd name="connsiteX8" fmla="*/ 447730 w 898766"/>
              <a:gd name="connsiteY8" fmla="*/ 1091661 h 1091661"/>
              <a:gd name="connsiteX9" fmla="*/ 131236 w 898766"/>
              <a:gd name="connsiteY9" fmla="*/ 773656 h 1091661"/>
              <a:gd name="connsiteX10" fmla="*/ 32036 w 898766"/>
              <a:gd name="connsiteY10" fmla="*/ 280035 h 1091661"/>
              <a:gd name="connsiteX11" fmla="*/ 447730 w 898766"/>
              <a:gd name="connsiteY11" fmla="*/ 0 h 1091661"/>
              <a:gd name="connsiteX0-1" fmla="*/ 821761 w 898766"/>
              <a:gd name="connsiteY0-2" fmla="*/ 456334 h 1091661"/>
              <a:gd name="connsiteX1-3" fmla="*/ 78421 w 898766"/>
              <a:gd name="connsiteY1-4" fmla="*/ 456334 h 1091661"/>
              <a:gd name="connsiteX2-5" fmla="*/ 450091 w 898766"/>
              <a:gd name="connsiteY2-6" fmla="*/ 828004 h 1091661"/>
              <a:gd name="connsiteX3-7" fmla="*/ 821761 w 898766"/>
              <a:gd name="connsiteY3-8" fmla="*/ 456334 h 1091661"/>
              <a:gd name="connsiteX4-9" fmla="*/ 447730 w 898766"/>
              <a:gd name="connsiteY4-10" fmla="*/ 0 h 1091661"/>
              <a:gd name="connsiteX5-11" fmla="*/ 863423 w 898766"/>
              <a:gd name="connsiteY5-12" fmla="*/ 280035 h 1091661"/>
              <a:gd name="connsiteX6-13" fmla="*/ 768947 w 898766"/>
              <a:gd name="connsiteY6-14" fmla="*/ 773656 h 1091661"/>
              <a:gd name="connsiteX7-15" fmla="*/ 447730 w 898766"/>
              <a:gd name="connsiteY7-16" fmla="*/ 1091661 h 1091661"/>
              <a:gd name="connsiteX8-17" fmla="*/ 131236 w 898766"/>
              <a:gd name="connsiteY8-18" fmla="*/ 773656 h 1091661"/>
              <a:gd name="connsiteX9-19" fmla="*/ 32036 w 898766"/>
              <a:gd name="connsiteY9-20" fmla="*/ 280035 h 1091661"/>
              <a:gd name="connsiteX10-21" fmla="*/ 447730 w 898766"/>
              <a:gd name="connsiteY10-22" fmla="*/ 0 h 1091661"/>
              <a:gd name="connsiteX0-23" fmla="*/ 821761 w 898766"/>
              <a:gd name="connsiteY0-24" fmla="*/ 238002 h 873329"/>
              <a:gd name="connsiteX1-25" fmla="*/ 78421 w 898766"/>
              <a:gd name="connsiteY1-26" fmla="*/ 238002 h 873329"/>
              <a:gd name="connsiteX2-27" fmla="*/ 450091 w 898766"/>
              <a:gd name="connsiteY2-28" fmla="*/ 609672 h 873329"/>
              <a:gd name="connsiteX3-29" fmla="*/ 821761 w 898766"/>
              <a:gd name="connsiteY3-30" fmla="*/ 238002 h 873329"/>
              <a:gd name="connsiteX4-31" fmla="*/ 32036 w 898766"/>
              <a:gd name="connsiteY4-32" fmla="*/ 61703 h 873329"/>
              <a:gd name="connsiteX5-33" fmla="*/ 863423 w 898766"/>
              <a:gd name="connsiteY5-34" fmla="*/ 61703 h 873329"/>
              <a:gd name="connsiteX6-35" fmla="*/ 768947 w 898766"/>
              <a:gd name="connsiteY6-36" fmla="*/ 555324 h 873329"/>
              <a:gd name="connsiteX7-37" fmla="*/ 447730 w 898766"/>
              <a:gd name="connsiteY7-38" fmla="*/ 873329 h 873329"/>
              <a:gd name="connsiteX8-39" fmla="*/ 131236 w 898766"/>
              <a:gd name="connsiteY8-40" fmla="*/ 555324 h 873329"/>
              <a:gd name="connsiteX9-41" fmla="*/ 32036 w 898766"/>
              <a:gd name="connsiteY9-42" fmla="*/ 61703 h 873329"/>
              <a:gd name="connsiteX0-43" fmla="*/ 821761 w 832092"/>
              <a:gd name="connsiteY0-44" fmla="*/ 176299 h 811626"/>
              <a:gd name="connsiteX1-45" fmla="*/ 78421 w 832092"/>
              <a:gd name="connsiteY1-46" fmla="*/ 176299 h 811626"/>
              <a:gd name="connsiteX2-47" fmla="*/ 450091 w 832092"/>
              <a:gd name="connsiteY2-48" fmla="*/ 547969 h 811626"/>
              <a:gd name="connsiteX3-49" fmla="*/ 821761 w 832092"/>
              <a:gd name="connsiteY3-50" fmla="*/ 176299 h 811626"/>
              <a:gd name="connsiteX4-51" fmla="*/ 32036 w 832092"/>
              <a:gd name="connsiteY4-52" fmla="*/ 0 h 811626"/>
              <a:gd name="connsiteX5-53" fmla="*/ 768947 w 832092"/>
              <a:gd name="connsiteY5-54" fmla="*/ 493621 h 811626"/>
              <a:gd name="connsiteX6-55" fmla="*/ 447730 w 832092"/>
              <a:gd name="connsiteY6-56" fmla="*/ 811626 h 811626"/>
              <a:gd name="connsiteX7-57" fmla="*/ 131236 w 832092"/>
              <a:gd name="connsiteY7-58" fmla="*/ 493621 h 811626"/>
              <a:gd name="connsiteX8-59" fmla="*/ 32036 w 832092"/>
              <a:gd name="connsiteY8-60" fmla="*/ 0 h 811626"/>
              <a:gd name="connsiteX0-61" fmla="*/ 753672 w 764003"/>
              <a:gd name="connsiteY0-62" fmla="*/ 46459 h 681786"/>
              <a:gd name="connsiteX1-63" fmla="*/ 10332 w 764003"/>
              <a:gd name="connsiteY1-64" fmla="*/ 46459 h 681786"/>
              <a:gd name="connsiteX2-65" fmla="*/ 382002 w 764003"/>
              <a:gd name="connsiteY2-66" fmla="*/ 418129 h 681786"/>
              <a:gd name="connsiteX3-67" fmla="*/ 753672 w 764003"/>
              <a:gd name="connsiteY3-68" fmla="*/ 46459 h 681786"/>
              <a:gd name="connsiteX4-69" fmla="*/ 63147 w 764003"/>
              <a:gd name="connsiteY4-70" fmla="*/ 363781 h 681786"/>
              <a:gd name="connsiteX5-71" fmla="*/ 700858 w 764003"/>
              <a:gd name="connsiteY5-72" fmla="*/ 363781 h 681786"/>
              <a:gd name="connsiteX6-73" fmla="*/ 379641 w 764003"/>
              <a:gd name="connsiteY6-74" fmla="*/ 681786 h 681786"/>
              <a:gd name="connsiteX7-75" fmla="*/ 63147 w 764003"/>
              <a:gd name="connsiteY7-76" fmla="*/ 363781 h 681786"/>
              <a:gd name="connsiteX0-77" fmla="*/ 690525 w 700856"/>
              <a:gd name="connsiteY0-78" fmla="*/ 0 h 635327"/>
              <a:gd name="connsiteX1-79" fmla="*/ 318855 w 700856"/>
              <a:gd name="connsiteY1-80" fmla="*/ 371670 h 635327"/>
              <a:gd name="connsiteX2-81" fmla="*/ 690525 w 700856"/>
              <a:gd name="connsiteY2-82" fmla="*/ 0 h 635327"/>
              <a:gd name="connsiteX3-83" fmla="*/ 0 w 700856"/>
              <a:gd name="connsiteY3-84" fmla="*/ 317322 h 635327"/>
              <a:gd name="connsiteX4-85" fmla="*/ 637711 w 700856"/>
              <a:gd name="connsiteY4-86" fmla="*/ 317322 h 635327"/>
              <a:gd name="connsiteX5-87" fmla="*/ 316494 w 700856"/>
              <a:gd name="connsiteY5-88" fmla="*/ 635327 h 635327"/>
              <a:gd name="connsiteX6-89" fmla="*/ 0 w 700856"/>
              <a:gd name="connsiteY6-90" fmla="*/ 317322 h 635327"/>
              <a:gd name="connsiteX0-91" fmla="*/ 0 w 637711"/>
              <a:gd name="connsiteY0-92" fmla="*/ 39751 h 357756"/>
              <a:gd name="connsiteX1-93" fmla="*/ 637711 w 637711"/>
              <a:gd name="connsiteY1-94" fmla="*/ 39751 h 357756"/>
              <a:gd name="connsiteX2-95" fmla="*/ 316494 w 637711"/>
              <a:gd name="connsiteY2-96" fmla="*/ 357756 h 357756"/>
              <a:gd name="connsiteX3-97" fmla="*/ 0 w 637711"/>
              <a:gd name="connsiteY3-98" fmla="*/ 39751 h 357756"/>
              <a:gd name="connsiteX0-99" fmla="*/ 0 w 637711"/>
              <a:gd name="connsiteY0-100" fmla="*/ 0 h 318005"/>
              <a:gd name="connsiteX1-101" fmla="*/ 637711 w 637711"/>
              <a:gd name="connsiteY1-102" fmla="*/ 0 h 318005"/>
              <a:gd name="connsiteX2-103" fmla="*/ 316494 w 637711"/>
              <a:gd name="connsiteY2-104" fmla="*/ 318005 h 318005"/>
              <a:gd name="connsiteX3-105" fmla="*/ 0 w 637711"/>
              <a:gd name="connsiteY3-106" fmla="*/ 0 h 3180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37711" h="318005">
                <a:moveTo>
                  <a:pt x="0" y="0"/>
                </a:moveTo>
                <a:lnTo>
                  <a:pt x="637711" y="0"/>
                </a:lnTo>
                <a:lnTo>
                  <a:pt x="316494" y="318005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alpha val="20000"/>
            </a:sysClr>
          </a:solidFill>
          <a:ln w="3175" cap="flat">
            <a:noFill/>
            <a:prstDash val="solid"/>
            <a:miter lim="800000"/>
          </a:ln>
        </p:spPr>
        <p:txBody>
          <a:bodyPr lIns="95921" tIns="47960" rIns="95921" bIns="47960">
            <a:normAutofit fontScale="25000" lnSpcReduction="20000"/>
          </a:bodyPr>
          <a:lstStyle>
            <a:lvl1pPr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  <a:lvl2pPr marL="742950" indent="-28575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2pPr>
            <a:lvl3pPr marL="11430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3pPr>
            <a:lvl4pPr marL="16002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4pPr>
            <a:lvl5pPr marL="20574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9pPr>
          </a:lstStyle>
          <a:p>
            <a:pPr defTabSz="457200" latinLnBrk="1">
              <a:lnSpc>
                <a:spcPct val="140000"/>
              </a:lnSpc>
              <a:defRPr/>
            </a:pPr>
            <a:endParaRPr lang="ko-KR" altLang="en-US" sz="2520" dirty="0">
              <a:solidFill>
                <a:srgbClr val="222222"/>
              </a:solidFill>
              <a:latin typeface="微软雅黑" panose="020B0503020204020204" pitchFamily="34" charset="-122"/>
              <a:ea typeface="Gulim" panose="020B0600000101010101" pitchFamily="34" charset="-127"/>
              <a:cs typeface="Source Sans Pro" charset="0"/>
            </a:endParaRPr>
          </a:p>
        </p:txBody>
      </p:sp>
      <p:sp>
        <p:nvSpPr>
          <p:cNvPr id="18" name="Freeform 17"/>
          <p:cNvSpPr/>
          <p:nvPr>
            <p:custDataLst>
              <p:tags r:id="rId6"/>
            </p:custDataLst>
          </p:nvPr>
        </p:nvSpPr>
        <p:spPr bwMode="auto">
          <a:xfrm>
            <a:off x="869178" y="2768479"/>
            <a:ext cx="1073986" cy="1303179"/>
          </a:xfrm>
          <a:custGeom>
            <a:avLst/>
            <a:gdLst>
              <a:gd name="connsiteX0" fmla="*/ 450091 w 898766"/>
              <a:gd name="connsiteY0" fmla="*/ 84664 h 1091661"/>
              <a:gd name="connsiteX1" fmla="*/ 78421 w 898766"/>
              <a:gd name="connsiteY1" fmla="*/ 456334 h 1091661"/>
              <a:gd name="connsiteX2" fmla="*/ 450091 w 898766"/>
              <a:gd name="connsiteY2" fmla="*/ 828004 h 1091661"/>
              <a:gd name="connsiteX3" fmla="*/ 821761 w 898766"/>
              <a:gd name="connsiteY3" fmla="*/ 456334 h 1091661"/>
              <a:gd name="connsiteX4" fmla="*/ 450091 w 898766"/>
              <a:gd name="connsiteY4" fmla="*/ 84664 h 1091661"/>
              <a:gd name="connsiteX5" fmla="*/ 447730 w 898766"/>
              <a:gd name="connsiteY5" fmla="*/ 0 h 1091661"/>
              <a:gd name="connsiteX6" fmla="*/ 863423 w 898766"/>
              <a:gd name="connsiteY6" fmla="*/ 280035 h 1091661"/>
              <a:gd name="connsiteX7" fmla="*/ 768947 w 898766"/>
              <a:gd name="connsiteY7" fmla="*/ 773656 h 1091661"/>
              <a:gd name="connsiteX8" fmla="*/ 447730 w 898766"/>
              <a:gd name="connsiteY8" fmla="*/ 1091661 h 1091661"/>
              <a:gd name="connsiteX9" fmla="*/ 131236 w 898766"/>
              <a:gd name="connsiteY9" fmla="*/ 773656 h 1091661"/>
              <a:gd name="connsiteX10" fmla="*/ 32036 w 898766"/>
              <a:gd name="connsiteY10" fmla="*/ 280035 h 1091661"/>
              <a:gd name="connsiteX11" fmla="*/ 447730 w 898766"/>
              <a:gd name="connsiteY11" fmla="*/ 0 h 1091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8766" h="1091661">
                <a:moveTo>
                  <a:pt x="450091" y="84664"/>
                </a:moveTo>
                <a:cubicBezTo>
                  <a:pt x="244823" y="84664"/>
                  <a:pt x="78421" y="251066"/>
                  <a:pt x="78421" y="456334"/>
                </a:cubicBezTo>
                <a:cubicBezTo>
                  <a:pt x="78421" y="661602"/>
                  <a:pt x="244823" y="828004"/>
                  <a:pt x="450091" y="828004"/>
                </a:cubicBezTo>
                <a:cubicBezTo>
                  <a:pt x="655359" y="828004"/>
                  <a:pt x="821761" y="661602"/>
                  <a:pt x="821761" y="456334"/>
                </a:cubicBezTo>
                <a:cubicBezTo>
                  <a:pt x="821761" y="251066"/>
                  <a:pt x="655359" y="84664"/>
                  <a:pt x="450091" y="84664"/>
                </a:cubicBezTo>
                <a:close/>
                <a:moveTo>
                  <a:pt x="447730" y="0"/>
                </a:moveTo>
                <a:cubicBezTo>
                  <a:pt x="631958" y="0"/>
                  <a:pt x="792566" y="109166"/>
                  <a:pt x="863423" y="280035"/>
                </a:cubicBezTo>
                <a:cubicBezTo>
                  <a:pt x="934280" y="446157"/>
                  <a:pt x="896490" y="640758"/>
                  <a:pt x="768947" y="773656"/>
                </a:cubicBezTo>
                <a:lnTo>
                  <a:pt x="447730" y="1091661"/>
                </a:lnTo>
                <a:cubicBezTo>
                  <a:pt x="447730" y="1091661"/>
                  <a:pt x="447730" y="1091661"/>
                  <a:pt x="131236" y="773656"/>
                </a:cubicBezTo>
                <a:cubicBezTo>
                  <a:pt x="3693" y="640758"/>
                  <a:pt x="-34097" y="446157"/>
                  <a:pt x="32036" y="280035"/>
                </a:cubicBezTo>
                <a:cubicBezTo>
                  <a:pt x="102893" y="109166"/>
                  <a:pt x="268226" y="0"/>
                  <a:pt x="447730" y="0"/>
                </a:cubicBezTo>
                <a:close/>
              </a:path>
            </a:pathLst>
          </a:custGeom>
          <a:solidFill>
            <a:srgbClr val="2196F3"/>
          </a:solidFill>
          <a:ln w="3175" cap="flat">
            <a:noFill/>
            <a:prstDash val="solid"/>
            <a:miter lim="800000"/>
          </a:ln>
        </p:spPr>
        <p:txBody>
          <a:bodyPr lIns="95921" tIns="47960" rIns="95921" bIns="47960">
            <a:normAutofit/>
          </a:bodyPr>
          <a:lstStyle>
            <a:lvl1pPr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  <a:lvl2pPr marL="742950" indent="-28575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2pPr>
            <a:lvl3pPr marL="11430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3pPr>
            <a:lvl4pPr marL="16002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4pPr>
            <a:lvl5pPr marL="20574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9pPr>
          </a:lstStyle>
          <a:p>
            <a:pPr defTabSz="457200" latinLnBrk="1">
              <a:lnSpc>
                <a:spcPct val="120000"/>
              </a:lnSpc>
              <a:defRPr/>
            </a:pPr>
            <a:endParaRPr lang="ko-KR" altLang="en-US" sz="2520" dirty="0">
              <a:solidFill>
                <a:srgbClr val="222222"/>
              </a:solidFill>
              <a:latin typeface="微软雅黑" panose="020B0503020204020204" pitchFamily="34" charset="-122"/>
              <a:ea typeface="Gulim" panose="020B0600000101010101" pitchFamily="34" charset="-127"/>
              <a:cs typeface="Source Sans Pro" charset="0"/>
            </a:endParaRPr>
          </a:p>
        </p:txBody>
      </p:sp>
      <p:sp>
        <p:nvSpPr>
          <p:cNvPr id="55" name="文本框 54"/>
          <p:cNvSpPr txBox="1"/>
          <p:nvPr>
            <p:custDataLst>
              <p:tags r:id="rId7"/>
            </p:custDataLst>
          </p:nvPr>
        </p:nvSpPr>
        <p:spPr>
          <a:xfrm>
            <a:off x="691506" y="1366781"/>
            <a:ext cx="1417555" cy="1343911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400">
                <a:solidFill>
                  <a:sysClr val="windowText" lastClr="000000">
                    <a:lumMod val="75000"/>
                    <a:lumOff val="25000"/>
                  </a:sysClr>
                </a:solidFill>
              </a:defRPr>
            </a:lvl1pPr>
          </a:lstStyle>
          <a:p>
            <a:pPr algn="just" defTabSz="457200">
              <a:lnSpc>
                <a:spcPct val="120000"/>
              </a:lnSpc>
            </a:pPr>
            <a:r>
              <a:rPr lang="zh-CN" altLang="en-US" sz="945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根据标签名称</a:t>
            </a:r>
            <a:r>
              <a:rPr lang="en-US" altLang="zh-CN" sz="945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sz="945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div/span/table/td/ul/li</a:t>
            </a:r>
            <a:r>
              <a:rPr lang="en-US" altLang="zh-CN" sz="945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r>
              <a:rPr lang="zh-CN" altLang="en-US" sz="945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等、id(#标签中的id属性对应的值、类（.class属性对应的值）来选取元素</a:t>
            </a:r>
            <a:endParaRPr lang="zh-CN" altLang="en-US" sz="945" spc="15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>
            <p:custDataLst>
              <p:tags r:id="rId8"/>
            </p:custDataLst>
          </p:nvPr>
        </p:nvSpPr>
        <p:spPr>
          <a:xfrm>
            <a:off x="1025153" y="3063438"/>
            <a:ext cx="762036" cy="617818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pPr algn="ctr" defTabSz="457200">
              <a:lnSpc>
                <a:spcPct val="120000"/>
              </a:lnSpc>
            </a:pPr>
            <a:r>
              <a:rPr kumimoji="1" lang="zh-CN" altLang="en-US" sz="1415" b="1" spc="300">
                <a:latin typeface="Arial" panose="020B0604020202020204" pitchFamily="34" charset="0"/>
                <a:ea typeface="微软雅黑" panose="020B0503020204020204" pitchFamily="34" charset="-122"/>
              </a:rPr>
              <a:t>简单</a:t>
            </a:r>
            <a:endParaRPr kumimoji="1" lang="zh-CN" altLang="en-US" sz="1415" b="1" spc="3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defTabSz="457200">
              <a:lnSpc>
                <a:spcPct val="120000"/>
              </a:lnSpc>
            </a:pPr>
            <a:r>
              <a:rPr kumimoji="1" lang="zh-CN" altLang="en-US" sz="1415" b="1" spc="300">
                <a:latin typeface="Arial" panose="020B0604020202020204" pitchFamily="34" charset="0"/>
                <a:ea typeface="微软雅黑" panose="020B0503020204020204" pitchFamily="34" charset="-122"/>
              </a:rPr>
              <a:t>选择器</a:t>
            </a:r>
            <a:endParaRPr kumimoji="1" lang="zh-CN" altLang="en-US" sz="1415" b="1" spc="3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Rectangle 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164075" y="4257306"/>
            <a:ext cx="1500947" cy="185650"/>
          </a:xfrm>
          <a:prstGeom prst="rect">
            <a:avLst/>
          </a:prstGeom>
          <a:solidFill>
            <a:srgbClr val="38A9C9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ysClr val="window" lastClr="FFFFFF"/>
          </a:fontRef>
        </p:style>
        <p:txBody>
          <a:bodyPr lIns="0" tIns="0" rIns="0" bIns="0" anchor="ctr">
            <a:normAutofit fontScale="72500"/>
          </a:bodyPr>
          <a:lstStyle/>
          <a:p>
            <a:pPr algn="ctr" defTabSz="1219200" latinLnBrk="1">
              <a:lnSpc>
                <a:spcPct val="130000"/>
              </a:lnSpc>
              <a:spcAft>
                <a:spcPts val="400"/>
              </a:spcAft>
              <a:defRPr/>
            </a:pPr>
            <a:endParaRPr lang="ko-KR" altLang="en-US" sz="126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Freeform 6"/>
          <p:cNvSpPr/>
          <p:nvPr>
            <p:custDataLst>
              <p:tags r:id="rId10"/>
            </p:custDataLst>
          </p:nvPr>
        </p:nvSpPr>
        <p:spPr bwMode="auto">
          <a:xfrm>
            <a:off x="3660135" y="4063582"/>
            <a:ext cx="375239" cy="379369"/>
          </a:xfrm>
          <a:custGeom>
            <a:avLst/>
            <a:gdLst>
              <a:gd name="T0" fmla="*/ 0 w 159"/>
              <a:gd name="T1" fmla="*/ 69 h 186"/>
              <a:gd name="T2" fmla="*/ 0 w 159"/>
              <a:gd name="T3" fmla="*/ 186 h 186"/>
              <a:gd name="T4" fmla="*/ 159 w 159"/>
              <a:gd name="T5" fmla="*/ 117 h 186"/>
              <a:gd name="T6" fmla="*/ 159 w 159"/>
              <a:gd name="T7" fmla="*/ 0 h 186"/>
              <a:gd name="T8" fmla="*/ 0 w 159"/>
              <a:gd name="T9" fmla="*/ 69 h 186"/>
              <a:gd name="connsiteX0" fmla="*/ 0 w 10000"/>
              <a:gd name="connsiteY0" fmla="*/ 3710 h 10000"/>
              <a:gd name="connsiteX1" fmla="*/ 0 w 10000"/>
              <a:gd name="connsiteY1" fmla="*/ 10000 h 10000"/>
              <a:gd name="connsiteX2" fmla="*/ 10000 w 10000"/>
              <a:gd name="connsiteY2" fmla="*/ 5163 h 10000"/>
              <a:gd name="connsiteX3" fmla="*/ 10000 w 10000"/>
              <a:gd name="connsiteY3" fmla="*/ 0 h 10000"/>
              <a:gd name="connsiteX4" fmla="*/ 0 w 10000"/>
              <a:gd name="connsiteY4" fmla="*/ 3710 h 10000"/>
              <a:gd name="connsiteX0-1" fmla="*/ 0 w 10000"/>
              <a:gd name="connsiteY0-2" fmla="*/ 3710 h 10000"/>
              <a:gd name="connsiteX1-3" fmla="*/ 0 w 10000"/>
              <a:gd name="connsiteY1-4" fmla="*/ 10000 h 10000"/>
              <a:gd name="connsiteX2-5" fmla="*/ 10000 w 10000"/>
              <a:gd name="connsiteY2-6" fmla="*/ 4648 h 10000"/>
              <a:gd name="connsiteX3-7" fmla="*/ 10000 w 10000"/>
              <a:gd name="connsiteY3-8" fmla="*/ 0 h 10000"/>
              <a:gd name="connsiteX4-9" fmla="*/ 0 w 10000"/>
              <a:gd name="connsiteY4-10" fmla="*/ 371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710"/>
                </a:moveTo>
                <a:lnTo>
                  <a:pt x="0" y="10000"/>
                </a:lnTo>
                <a:lnTo>
                  <a:pt x="10000" y="4648"/>
                </a:lnTo>
                <a:lnTo>
                  <a:pt x="10000" y="0"/>
                </a:lnTo>
                <a:lnTo>
                  <a:pt x="0" y="3710"/>
                </a:lnTo>
                <a:close/>
              </a:path>
            </a:pathLst>
          </a:custGeom>
          <a:solidFill>
            <a:srgbClr val="38A9C9">
              <a:lumMod val="50000"/>
            </a:srgbClr>
          </a:solidFill>
          <a:ln w="3175" cap="flat" cmpd="sng" algn="ctr">
            <a:noFill/>
            <a:prstDash val="solid"/>
          </a:ln>
          <a:effectLst/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ysClr val="window" lastClr="FFFFFF"/>
          </a:fontRef>
        </p:style>
        <p:txBody>
          <a:bodyPr lIns="0" tIns="0" rIns="0" bIns="0" anchor="ctr">
            <a:normAutofit/>
          </a:bodyPr>
          <a:lstStyle/>
          <a:p>
            <a:pPr algn="ctr" defTabSz="1219200" latinLnBrk="1">
              <a:lnSpc>
                <a:spcPct val="120000"/>
              </a:lnSpc>
              <a:spcAft>
                <a:spcPts val="400"/>
              </a:spcAft>
              <a:defRPr/>
            </a:pPr>
            <a:endParaRPr lang="ko-KR" altLang="en-US" sz="126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Freeform 8"/>
          <p:cNvSpPr/>
          <p:nvPr>
            <p:custDataLst>
              <p:tags r:id="rId11"/>
            </p:custDataLst>
          </p:nvPr>
        </p:nvSpPr>
        <p:spPr bwMode="auto">
          <a:xfrm>
            <a:off x="2351120" y="3866905"/>
            <a:ext cx="195441" cy="274842"/>
          </a:xfrm>
          <a:custGeom>
            <a:avLst/>
            <a:gdLst>
              <a:gd name="T0" fmla="*/ 0 w 81"/>
              <a:gd name="T1" fmla="*/ 0 h 102"/>
              <a:gd name="T2" fmla="*/ 81 w 81"/>
              <a:gd name="T3" fmla="*/ 69 h 102"/>
              <a:gd name="T4" fmla="*/ 0 w 81"/>
              <a:gd name="T5" fmla="*/ 102 h 102"/>
              <a:gd name="T6" fmla="*/ 0 w 81"/>
              <a:gd name="T7" fmla="*/ 0 h 102"/>
              <a:gd name="connsiteX0" fmla="*/ 224 w 10224"/>
              <a:gd name="connsiteY0" fmla="*/ 0 h 10000"/>
              <a:gd name="connsiteX1" fmla="*/ 10224 w 10224"/>
              <a:gd name="connsiteY1" fmla="*/ 6765 h 10000"/>
              <a:gd name="connsiteX2" fmla="*/ 224 w 10224"/>
              <a:gd name="connsiteY2" fmla="*/ 10000 h 10000"/>
              <a:gd name="connsiteX3" fmla="*/ 0 w 10224"/>
              <a:gd name="connsiteY3" fmla="*/ 6138 h 10000"/>
              <a:gd name="connsiteX4" fmla="*/ 224 w 10224"/>
              <a:gd name="connsiteY4" fmla="*/ 0 h 10000"/>
              <a:gd name="connsiteX0-1" fmla="*/ 224 w 10224"/>
              <a:gd name="connsiteY0-2" fmla="*/ 0 h 10000"/>
              <a:gd name="connsiteX1-3" fmla="*/ 10224 w 10224"/>
              <a:gd name="connsiteY1-4" fmla="*/ 6765 h 10000"/>
              <a:gd name="connsiteX2-5" fmla="*/ 3068 w 10224"/>
              <a:gd name="connsiteY2-6" fmla="*/ 9017 h 10000"/>
              <a:gd name="connsiteX3-7" fmla="*/ 224 w 10224"/>
              <a:gd name="connsiteY3-8" fmla="*/ 10000 h 10000"/>
              <a:gd name="connsiteX4-9" fmla="*/ 0 w 10224"/>
              <a:gd name="connsiteY4-10" fmla="*/ 6138 h 10000"/>
              <a:gd name="connsiteX5" fmla="*/ 224 w 10224"/>
              <a:gd name="connsiteY5" fmla="*/ 0 h 10000"/>
              <a:gd name="connsiteX0-11" fmla="*/ 224 w 10224"/>
              <a:gd name="connsiteY0-12" fmla="*/ 0 h 9017"/>
              <a:gd name="connsiteX1-13" fmla="*/ 10224 w 10224"/>
              <a:gd name="connsiteY1-14" fmla="*/ 6765 h 9017"/>
              <a:gd name="connsiteX2-15" fmla="*/ 3068 w 10224"/>
              <a:gd name="connsiteY2-16" fmla="*/ 9017 h 9017"/>
              <a:gd name="connsiteX3-17" fmla="*/ 0 w 10224"/>
              <a:gd name="connsiteY3-18" fmla="*/ 6138 h 9017"/>
              <a:gd name="connsiteX4-19" fmla="*/ 224 w 10224"/>
              <a:gd name="connsiteY4-20" fmla="*/ 0 h 9017"/>
              <a:gd name="connsiteX0-21" fmla="*/ 219 w 10000"/>
              <a:gd name="connsiteY0-22" fmla="*/ 0 h 10563"/>
              <a:gd name="connsiteX1-23" fmla="*/ 10000 w 10000"/>
              <a:gd name="connsiteY1-24" fmla="*/ 7502 h 10563"/>
              <a:gd name="connsiteX2-25" fmla="*/ 4751 w 10000"/>
              <a:gd name="connsiteY2-26" fmla="*/ 10563 h 10563"/>
              <a:gd name="connsiteX3-27" fmla="*/ 0 w 10000"/>
              <a:gd name="connsiteY3-28" fmla="*/ 6807 h 10563"/>
              <a:gd name="connsiteX4-29" fmla="*/ 219 w 10000"/>
              <a:gd name="connsiteY4-30" fmla="*/ 0 h 105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563">
                <a:moveTo>
                  <a:pt x="219" y="0"/>
                </a:moveTo>
                <a:lnTo>
                  <a:pt x="10000" y="7502"/>
                </a:lnTo>
                <a:lnTo>
                  <a:pt x="4751" y="10563"/>
                </a:lnTo>
                <a:lnTo>
                  <a:pt x="0" y="6807"/>
                </a:lnTo>
                <a:lnTo>
                  <a:pt x="219" y="0"/>
                </a:lnTo>
                <a:close/>
              </a:path>
            </a:pathLst>
          </a:custGeom>
          <a:solidFill>
            <a:srgbClr val="38A9C9">
              <a:lumMod val="50000"/>
            </a:srgbClr>
          </a:solidFill>
          <a:ln w="3175" cap="flat" cmpd="sng" algn="ctr">
            <a:noFill/>
            <a:prstDash val="solid"/>
          </a:ln>
          <a:effectLst/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ysClr val="window" lastClr="FFFFFF"/>
          </a:fontRef>
        </p:style>
        <p:txBody>
          <a:bodyPr lIns="0" tIns="0" rIns="0" bIns="0" anchor="ctr">
            <a:normAutofit/>
          </a:bodyPr>
          <a:lstStyle/>
          <a:p>
            <a:pPr algn="ctr" defTabSz="1219200" latinLnBrk="1">
              <a:lnSpc>
                <a:spcPct val="120000"/>
              </a:lnSpc>
              <a:spcAft>
                <a:spcPts val="400"/>
              </a:spcAft>
              <a:defRPr/>
            </a:pPr>
            <a:endParaRPr lang="ko-KR" altLang="en-US" sz="126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Freeform 7"/>
          <p:cNvSpPr/>
          <p:nvPr>
            <p:custDataLst>
              <p:tags r:id="rId12"/>
            </p:custDataLst>
          </p:nvPr>
        </p:nvSpPr>
        <p:spPr bwMode="auto">
          <a:xfrm>
            <a:off x="2164075" y="3866905"/>
            <a:ext cx="1876186" cy="390403"/>
          </a:xfrm>
          <a:custGeom>
            <a:avLst/>
            <a:gdLst>
              <a:gd name="T0" fmla="*/ 81 w 795"/>
              <a:gd name="T1" fmla="*/ 0 h 138"/>
              <a:gd name="T2" fmla="*/ 162 w 795"/>
              <a:gd name="T3" fmla="*/ 69 h 138"/>
              <a:gd name="T4" fmla="*/ 0 w 795"/>
              <a:gd name="T5" fmla="*/ 138 h 138"/>
              <a:gd name="T6" fmla="*/ 636 w 795"/>
              <a:gd name="T7" fmla="*/ 138 h 138"/>
              <a:gd name="T8" fmla="*/ 795 w 795"/>
              <a:gd name="T9" fmla="*/ 69 h 138"/>
              <a:gd name="T10" fmla="*/ 714 w 795"/>
              <a:gd name="T11" fmla="*/ 0 h 138"/>
              <a:gd name="T12" fmla="*/ 81 w 795"/>
              <a:gd name="T13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5" h="138">
                <a:moveTo>
                  <a:pt x="81" y="0"/>
                </a:moveTo>
                <a:lnTo>
                  <a:pt x="162" y="69"/>
                </a:lnTo>
                <a:lnTo>
                  <a:pt x="0" y="138"/>
                </a:lnTo>
                <a:lnTo>
                  <a:pt x="636" y="138"/>
                </a:lnTo>
                <a:lnTo>
                  <a:pt x="795" y="69"/>
                </a:lnTo>
                <a:lnTo>
                  <a:pt x="714" y="0"/>
                </a:lnTo>
                <a:lnTo>
                  <a:pt x="81" y="0"/>
                </a:lnTo>
                <a:close/>
              </a:path>
            </a:pathLst>
          </a:custGeom>
          <a:solidFill>
            <a:srgbClr val="38A9C9"/>
          </a:solidFill>
          <a:ln w="3175" cap="flat" cmpd="sng" algn="ctr">
            <a:noFill/>
            <a:prstDash val="solid"/>
          </a:ln>
          <a:effectLst/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ysClr val="window" lastClr="FFFFFF"/>
          </a:fontRef>
        </p:style>
        <p:txBody>
          <a:bodyPr lIns="0" tIns="0" rIns="0" bIns="0" anchor="ctr">
            <a:normAutofit/>
          </a:bodyPr>
          <a:lstStyle/>
          <a:p>
            <a:pPr algn="ctr" defTabSz="1219200" latinLnBrk="1">
              <a:lnSpc>
                <a:spcPct val="120000"/>
              </a:lnSpc>
              <a:spcAft>
                <a:spcPts val="400"/>
              </a:spcAft>
              <a:defRPr/>
            </a:pPr>
            <a:endParaRPr lang="ko-KR" altLang="en-US" sz="126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Freeform 55"/>
          <p:cNvSpPr/>
          <p:nvPr>
            <p:custDataLst>
              <p:tags r:id="rId13"/>
            </p:custDataLst>
          </p:nvPr>
        </p:nvSpPr>
        <p:spPr bwMode="auto">
          <a:xfrm>
            <a:off x="2758910" y="3866904"/>
            <a:ext cx="762036" cy="204755"/>
          </a:xfrm>
          <a:custGeom>
            <a:avLst/>
            <a:gdLst>
              <a:gd name="connsiteX0" fmla="*/ 450091 w 898766"/>
              <a:gd name="connsiteY0" fmla="*/ 84664 h 1091661"/>
              <a:gd name="connsiteX1" fmla="*/ 78421 w 898766"/>
              <a:gd name="connsiteY1" fmla="*/ 456334 h 1091661"/>
              <a:gd name="connsiteX2" fmla="*/ 450091 w 898766"/>
              <a:gd name="connsiteY2" fmla="*/ 828004 h 1091661"/>
              <a:gd name="connsiteX3" fmla="*/ 821761 w 898766"/>
              <a:gd name="connsiteY3" fmla="*/ 456334 h 1091661"/>
              <a:gd name="connsiteX4" fmla="*/ 450091 w 898766"/>
              <a:gd name="connsiteY4" fmla="*/ 84664 h 1091661"/>
              <a:gd name="connsiteX5" fmla="*/ 447730 w 898766"/>
              <a:gd name="connsiteY5" fmla="*/ 0 h 1091661"/>
              <a:gd name="connsiteX6" fmla="*/ 863423 w 898766"/>
              <a:gd name="connsiteY6" fmla="*/ 280035 h 1091661"/>
              <a:gd name="connsiteX7" fmla="*/ 768947 w 898766"/>
              <a:gd name="connsiteY7" fmla="*/ 773656 h 1091661"/>
              <a:gd name="connsiteX8" fmla="*/ 447730 w 898766"/>
              <a:gd name="connsiteY8" fmla="*/ 1091661 h 1091661"/>
              <a:gd name="connsiteX9" fmla="*/ 131236 w 898766"/>
              <a:gd name="connsiteY9" fmla="*/ 773656 h 1091661"/>
              <a:gd name="connsiteX10" fmla="*/ 32036 w 898766"/>
              <a:gd name="connsiteY10" fmla="*/ 280035 h 1091661"/>
              <a:gd name="connsiteX11" fmla="*/ 447730 w 898766"/>
              <a:gd name="connsiteY11" fmla="*/ 0 h 1091661"/>
              <a:gd name="connsiteX0-1" fmla="*/ 821761 w 898766"/>
              <a:gd name="connsiteY0-2" fmla="*/ 456334 h 1091661"/>
              <a:gd name="connsiteX1-3" fmla="*/ 78421 w 898766"/>
              <a:gd name="connsiteY1-4" fmla="*/ 456334 h 1091661"/>
              <a:gd name="connsiteX2-5" fmla="*/ 450091 w 898766"/>
              <a:gd name="connsiteY2-6" fmla="*/ 828004 h 1091661"/>
              <a:gd name="connsiteX3-7" fmla="*/ 821761 w 898766"/>
              <a:gd name="connsiteY3-8" fmla="*/ 456334 h 1091661"/>
              <a:gd name="connsiteX4-9" fmla="*/ 447730 w 898766"/>
              <a:gd name="connsiteY4-10" fmla="*/ 0 h 1091661"/>
              <a:gd name="connsiteX5-11" fmla="*/ 863423 w 898766"/>
              <a:gd name="connsiteY5-12" fmla="*/ 280035 h 1091661"/>
              <a:gd name="connsiteX6-13" fmla="*/ 768947 w 898766"/>
              <a:gd name="connsiteY6-14" fmla="*/ 773656 h 1091661"/>
              <a:gd name="connsiteX7-15" fmla="*/ 447730 w 898766"/>
              <a:gd name="connsiteY7-16" fmla="*/ 1091661 h 1091661"/>
              <a:gd name="connsiteX8-17" fmla="*/ 131236 w 898766"/>
              <a:gd name="connsiteY8-18" fmla="*/ 773656 h 1091661"/>
              <a:gd name="connsiteX9-19" fmla="*/ 32036 w 898766"/>
              <a:gd name="connsiteY9-20" fmla="*/ 280035 h 1091661"/>
              <a:gd name="connsiteX10-21" fmla="*/ 447730 w 898766"/>
              <a:gd name="connsiteY10-22" fmla="*/ 0 h 1091661"/>
              <a:gd name="connsiteX0-23" fmla="*/ 821761 w 898766"/>
              <a:gd name="connsiteY0-24" fmla="*/ 238002 h 873329"/>
              <a:gd name="connsiteX1-25" fmla="*/ 78421 w 898766"/>
              <a:gd name="connsiteY1-26" fmla="*/ 238002 h 873329"/>
              <a:gd name="connsiteX2-27" fmla="*/ 450091 w 898766"/>
              <a:gd name="connsiteY2-28" fmla="*/ 609672 h 873329"/>
              <a:gd name="connsiteX3-29" fmla="*/ 821761 w 898766"/>
              <a:gd name="connsiteY3-30" fmla="*/ 238002 h 873329"/>
              <a:gd name="connsiteX4-31" fmla="*/ 32036 w 898766"/>
              <a:gd name="connsiteY4-32" fmla="*/ 61703 h 873329"/>
              <a:gd name="connsiteX5-33" fmla="*/ 863423 w 898766"/>
              <a:gd name="connsiteY5-34" fmla="*/ 61703 h 873329"/>
              <a:gd name="connsiteX6-35" fmla="*/ 768947 w 898766"/>
              <a:gd name="connsiteY6-36" fmla="*/ 555324 h 873329"/>
              <a:gd name="connsiteX7-37" fmla="*/ 447730 w 898766"/>
              <a:gd name="connsiteY7-38" fmla="*/ 873329 h 873329"/>
              <a:gd name="connsiteX8-39" fmla="*/ 131236 w 898766"/>
              <a:gd name="connsiteY8-40" fmla="*/ 555324 h 873329"/>
              <a:gd name="connsiteX9-41" fmla="*/ 32036 w 898766"/>
              <a:gd name="connsiteY9-42" fmla="*/ 61703 h 873329"/>
              <a:gd name="connsiteX0-43" fmla="*/ 821761 w 832092"/>
              <a:gd name="connsiteY0-44" fmla="*/ 176299 h 811626"/>
              <a:gd name="connsiteX1-45" fmla="*/ 78421 w 832092"/>
              <a:gd name="connsiteY1-46" fmla="*/ 176299 h 811626"/>
              <a:gd name="connsiteX2-47" fmla="*/ 450091 w 832092"/>
              <a:gd name="connsiteY2-48" fmla="*/ 547969 h 811626"/>
              <a:gd name="connsiteX3-49" fmla="*/ 821761 w 832092"/>
              <a:gd name="connsiteY3-50" fmla="*/ 176299 h 811626"/>
              <a:gd name="connsiteX4-51" fmla="*/ 32036 w 832092"/>
              <a:gd name="connsiteY4-52" fmla="*/ 0 h 811626"/>
              <a:gd name="connsiteX5-53" fmla="*/ 768947 w 832092"/>
              <a:gd name="connsiteY5-54" fmla="*/ 493621 h 811626"/>
              <a:gd name="connsiteX6-55" fmla="*/ 447730 w 832092"/>
              <a:gd name="connsiteY6-56" fmla="*/ 811626 h 811626"/>
              <a:gd name="connsiteX7-57" fmla="*/ 131236 w 832092"/>
              <a:gd name="connsiteY7-58" fmla="*/ 493621 h 811626"/>
              <a:gd name="connsiteX8-59" fmla="*/ 32036 w 832092"/>
              <a:gd name="connsiteY8-60" fmla="*/ 0 h 811626"/>
              <a:gd name="connsiteX0-61" fmla="*/ 753672 w 764003"/>
              <a:gd name="connsiteY0-62" fmla="*/ 46459 h 681786"/>
              <a:gd name="connsiteX1-63" fmla="*/ 10332 w 764003"/>
              <a:gd name="connsiteY1-64" fmla="*/ 46459 h 681786"/>
              <a:gd name="connsiteX2-65" fmla="*/ 382002 w 764003"/>
              <a:gd name="connsiteY2-66" fmla="*/ 418129 h 681786"/>
              <a:gd name="connsiteX3-67" fmla="*/ 753672 w 764003"/>
              <a:gd name="connsiteY3-68" fmla="*/ 46459 h 681786"/>
              <a:gd name="connsiteX4-69" fmla="*/ 63147 w 764003"/>
              <a:gd name="connsiteY4-70" fmla="*/ 363781 h 681786"/>
              <a:gd name="connsiteX5-71" fmla="*/ 700858 w 764003"/>
              <a:gd name="connsiteY5-72" fmla="*/ 363781 h 681786"/>
              <a:gd name="connsiteX6-73" fmla="*/ 379641 w 764003"/>
              <a:gd name="connsiteY6-74" fmla="*/ 681786 h 681786"/>
              <a:gd name="connsiteX7-75" fmla="*/ 63147 w 764003"/>
              <a:gd name="connsiteY7-76" fmla="*/ 363781 h 681786"/>
              <a:gd name="connsiteX0-77" fmla="*/ 690525 w 700856"/>
              <a:gd name="connsiteY0-78" fmla="*/ 0 h 635327"/>
              <a:gd name="connsiteX1-79" fmla="*/ 318855 w 700856"/>
              <a:gd name="connsiteY1-80" fmla="*/ 371670 h 635327"/>
              <a:gd name="connsiteX2-81" fmla="*/ 690525 w 700856"/>
              <a:gd name="connsiteY2-82" fmla="*/ 0 h 635327"/>
              <a:gd name="connsiteX3-83" fmla="*/ 0 w 700856"/>
              <a:gd name="connsiteY3-84" fmla="*/ 317322 h 635327"/>
              <a:gd name="connsiteX4-85" fmla="*/ 637711 w 700856"/>
              <a:gd name="connsiteY4-86" fmla="*/ 317322 h 635327"/>
              <a:gd name="connsiteX5-87" fmla="*/ 316494 w 700856"/>
              <a:gd name="connsiteY5-88" fmla="*/ 635327 h 635327"/>
              <a:gd name="connsiteX6-89" fmla="*/ 0 w 700856"/>
              <a:gd name="connsiteY6-90" fmla="*/ 317322 h 635327"/>
              <a:gd name="connsiteX0-91" fmla="*/ 0 w 637711"/>
              <a:gd name="connsiteY0-92" fmla="*/ 39751 h 357756"/>
              <a:gd name="connsiteX1-93" fmla="*/ 637711 w 637711"/>
              <a:gd name="connsiteY1-94" fmla="*/ 39751 h 357756"/>
              <a:gd name="connsiteX2-95" fmla="*/ 316494 w 637711"/>
              <a:gd name="connsiteY2-96" fmla="*/ 357756 h 357756"/>
              <a:gd name="connsiteX3-97" fmla="*/ 0 w 637711"/>
              <a:gd name="connsiteY3-98" fmla="*/ 39751 h 357756"/>
              <a:gd name="connsiteX0-99" fmla="*/ 0 w 637711"/>
              <a:gd name="connsiteY0-100" fmla="*/ 0 h 318005"/>
              <a:gd name="connsiteX1-101" fmla="*/ 637711 w 637711"/>
              <a:gd name="connsiteY1-102" fmla="*/ 0 h 318005"/>
              <a:gd name="connsiteX2-103" fmla="*/ 316494 w 637711"/>
              <a:gd name="connsiteY2-104" fmla="*/ 318005 h 318005"/>
              <a:gd name="connsiteX3-105" fmla="*/ 0 w 637711"/>
              <a:gd name="connsiteY3-106" fmla="*/ 0 h 3180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37711" h="318005">
                <a:moveTo>
                  <a:pt x="0" y="0"/>
                </a:moveTo>
                <a:lnTo>
                  <a:pt x="637711" y="0"/>
                </a:lnTo>
                <a:lnTo>
                  <a:pt x="316494" y="318005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alpha val="20000"/>
            </a:sysClr>
          </a:solidFill>
          <a:ln w="3175" cap="flat">
            <a:noFill/>
            <a:prstDash val="solid"/>
            <a:miter lim="800000"/>
          </a:ln>
        </p:spPr>
        <p:txBody>
          <a:bodyPr lIns="95921" tIns="47960" rIns="95921" bIns="47960">
            <a:normAutofit fontScale="25000" lnSpcReduction="20000"/>
          </a:bodyPr>
          <a:lstStyle>
            <a:lvl1pPr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  <a:lvl2pPr marL="742950" indent="-28575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2pPr>
            <a:lvl3pPr marL="11430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3pPr>
            <a:lvl4pPr marL="16002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4pPr>
            <a:lvl5pPr marL="20574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9pPr>
          </a:lstStyle>
          <a:p>
            <a:pPr defTabSz="457200" latinLnBrk="1">
              <a:lnSpc>
                <a:spcPct val="140000"/>
              </a:lnSpc>
              <a:defRPr/>
            </a:pPr>
            <a:endParaRPr lang="ko-KR" altLang="en-US" sz="2520" dirty="0">
              <a:solidFill>
                <a:srgbClr val="222222"/>
              </a:solidFill>
              <a:latin typeface="微软雅黑" panose="020B0503020204020204" pitchFamily="34" charset="-122"/>
              <a:ea typeface="Gulim" panose="020B0600000101010101" pitchFamily="34" charset="-127"/>
              <a:cs typeface="Source Sans Pro" charset="0"/>
            </a:endParaRPr>
          </a:p>
        </p:txBody>
      </p:sp>
      <p:sp>
        <p:nvSpPr>
          <p:cNvPr id="57" name="Freeform 56"/>
          <p:cNvSpPr/>
          <p:nvPr>
            <p:custDataLst>
              <p:tags r:id="rId14"/>
            </p:custDataLst>
          </p:nvPr>
        </p:nvSpPr>
        <p:spPr bwMode="auto">
          <a:xfrm>
            <a:off x="2604014" y="2768479"/>
            <a:ext cx="1073986" cy="1303179"/>
          </a:xfrm>
          <a:custGeom>
            <a:avLst/>
            <a:gdLst>
              <a:gd name="connsiteX0" fmla="*/ 450091 w 898766"/>
              <a:gd name="connsiteY0" fmla="*/ 84664 h 1091661"/>
              <a:gd name="connsiteX1" fmla="*/ 78421 w 898766"/>
              <a:gd name="connsiteY1" fmla="*/ 456334 h 1091661"/>
              <a:gd name="connsiteX2" fmla="*/ 450091 w 898766"/>
              <a:gd name="connsiteY2" fmla="*/ 828004 h 1091661"/>
              <a:gd name="connsiteX3" fmla="*/ 821761 w 898766"/>
              <a:gd name="connsiteY3" fmla="*/ 456334 h 1091661"/>
              <a:gd name="connsiteX4" fmla="*/ 450091 w 898766"/>
              <a:gd name="connsiteY4" fmla="*/ 84664 h 1091661"/>
              <a:gd name="connsiteX5" fmla="*/ 447730 w 898766"/>
              <a:gd name="connsiteY5" fmla="*/ 0 h 1091661"/>
              <a:gd name="connsiteX6" fmla="*/ 863423 w 898766"/>
              <a:gd name="connsiteY6" fmla="*/ 280035 h 1091661"/>
              <a:gd name="connsiteX7" fmla="*/ 768947 w 898766"/>
              <a:gd name="connsiteY7" fmla="*/ 773656 h 1091661"/>
              <a:gd name="connsiteX8" fmla="*/ 447730 w 898766"/>
              <a:gd name="connsiteY8" fmla="*/ 1091661 h 1091661"/>
              <a:gd name="connsiteX9" fmla="*/ 131236 w 898766"/>
              <a:gd name="connsiteY9" fmla="*/ 773656 h 1091661"/>
              <a:gd name="connsiteX10" fmla="*/ 32036 w 898766"/>
              <a:gd name="connsiteY10" fmla="*/ 280035 h 1091661"/>
              <a:gd name="connsiteX11" fmla="*/ 447730 w 898766"/>
              <a:gd name="connsiteY11" fmla="*/ 0 h 1091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8766" h="1091661">
                <a:moveTo>
                  <a:pt x="450091" y="84664"/>
                </a:moveTo>
                <a:cubicBezTo>
                  <a:pt x="244823" y="84664"/>
                  <a:pt x="78421" y="251066"/>
                  <a:pt x="78421" y="456334"/>
                </a:cubicBezTo>
                <a:cubicBezTo>
                  <a:pt x="78421" y="661602"/>
                  <a:pt x="244823" y="828004"/>
                  <a:pt x="450091" y="828004"/>
                </a:cubicBezTo>
                <a:cubicBezTo>
                  <a:pt x="655359" y="828004"/>
                  <a:pt x="821761" y="661602"/>
                  <a:pt x="821761" y="456334"/>
                </a:cubicBezTo>
                <a:cubicBezTo>
                  <a:pt x="821761" y="251066"/>
                  <a:pt x="655359" y="84664"/>
                  <a:pt x="450091" y="84664"/>
                </a:cubicBezTo>
                <a:close/>
                <a:moveTo>
                  <a:pt x="447730" y="0"/>
                </a:moveTo>
                <a:cubicBezTo>
                  <a:pt x="631958" y="0"/>
                  <a:pt x="792566" y="109166"/>
                  <a:pt x="863423" y="280035"/>
                </a:cubicBezTo>
                <a:cubicBezTo>
                  <a:pt x="934280" y="446157"/>
                  <a:pt x="896490" y="640758"/>
                  <a:pt x="768947" y="773656"/>
                </a:cubicBezTo>
                <a:lnTo>
                  <a:pt x="447730" y="1091661"/>
                </a:lnTo>
                <a:cubicBezTo>
                  <a:pt x="447730" y="1091661"/>
                  <a:pt x="447730" y="1091661"/>
                  <a:pt x="131236" y="773656"/>
                </a:cubicBezTo>
                <a:cubicBezTo>
                  <a:pt x="3693" y="640758"/>
                  <a:pt x="-34097" y="446157"/>
                  <a:pt x="32036" y="280035"/>
                </a:cubicBezTo>
                <a:cubicBezTo>
                  <a:pt x="102893" y="109166"/>
                  <a:pt x="268226" y="0"/>
                  <a:pt x="447730" y="0"/>
                </a:cubicBezTo>
                <a:close/>
              </a:path>
            </a:pathLst>
          </a:custGeom>
          <a:solidFill>
            <a:srgbClr val="38A9C9"/>
          </a:solidFill>
          <a:ln w="3175" cap="flat">
            <a:noFill/>
            <a:prstDash val="solid"/>
            <a:miter lim="800000"/>
          </a:ln>
        </p:spPr>
        <p:txBody>
          <a:bodyPr lIns="95921" tIns="47960" rIns="95921" bIns="47960">
            <a:normAutofit/>
          </a:bodyPr>
          <a:lstStyle>
            <a:lvl1pPr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  <a:lvl2pPr marL="742950" indent="-28575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2pPr>
            <a:lvl3pPr marL="11430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3pPr>
            <a:lvl4pPr marL="16002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4pPr>
            <a:lvl5pPr marL="20574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9pPr>
          </a:lstStyle>
          <a:p>
            <a:pPr defTabSz="457200" latinLnBrk="1">
              <a:lnSpc>
                <a:spcPct val="120000"/>
              </a:lnSpc>
              <a:defRPr/>
            </a:pPr>
            <a:endParaRPr lang="ko-KR" altLang="en-US" sz="2520" dirty="0">
              <a:solidFill>
                <a:srgbClr val="222222"/>
              </a:solidFill>
              <a:latin typeface="微软雅黑" panose="020B0503020204020204" pitchFamily="34" charset="-122"/>
              <a:ea typeface="Gulim" panose="020B0600000101010101" pitchFamily="34" charset="-127"/>
              <a:cs typeface="Source Sans Pro" charset="0"/>
            </a:endParaRPr>
          </a:p>
        </p:txBody>
      </p:sp>
      <p:sp>
        <p:nvSpPr>
          <p:cNvPr id="58" name="文本框 57"/>
          <p:cNvSpPr txBox="1"/>
          <p:nvPr>
            <p:custDataLst>
              <p:tags r:id="rId15"/>
            </p:custDataLst>
          </p:nvPr>
        </p:nvSpPr>
        <p:spPr>
          <a:xfrm>
            <a:off x="2431759" y="1366781"/>
            <a:ext cx="1417555" cy="134391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400">
                <a:solidFill>
                  <a:sysClr val="windowText" lastClr="000000">
                    <a:lumMod val="75000"/>
                    <a:lumOff val="25000"/>
                  </a:sysClr>
                </a:solidFill>
              </a:defRPr>
            </a:lvl1pPr>
          </a:lstStyle>
          <a:p>
            <a:pPr algn="just" defTabSz="457200">
              <a:lnSpc>
                <a:spcPct val="120000"/>
              </a:lnSpc>
            </a:pPr>
            <a:r>
              <a:rPr lang="zh-CN" altLang="en-US" sz="945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根据它们之间的特定关系来选取元素，多个选择器之间使用逗号分隔开</a:t>
            </a:r>
            <a:endParaRPr lang="zh-CN" altLang="en-US" sz="945" spc="15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>
            <p:custDataLst>
              <p:tags r:id="rId16"/>
            </p:custDataLst>
          </p:nvPr>
        </p:nvSpPr>
        <p:spPr>
          <a:xfrm>
            <a:off x="2759989" y="3063438"/>
            <a:ext cx="762036" cy="617818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pPr algn="ctr" defTabSz="457200">
              <a:lnSpc>
                <a:spcPct val="120000"/>
              </a:lnSpc>
            </a:pPr>
            <a:r>
              <a:rPr kumimoji="1" lang="zh-CN" altLang="en-US" sz="1415" b="1" spc="300">
                <a:latin typeface="Arial" panose="020B0604020202020204" pitchFamily="34" charset="0"/>
                <a:ea typeface="微软雅黑" panose="020B0503020204020204" pitchFamily="34" charset="-122"/>
              </a:rPr>
              <a:t>组合</a:t>
            </a:r>
            <a:endParaRPr kumimoji="1" lang="zh-CN" altLang="en-US" sz="1415" b="1" spc="3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defTabSz="457200">
              <a:lnSpc>
                <a:spcPct val="120000"/>
              </a:lnSpc>
            </a:pPr>
            <a:r>
              <a:rPr kumimoji="1" lang="zh-CN" altLang="en-US" sz="1415" b="1" spc="300">
                <a:latin typeface="Arial" panose="020B0604020202020204" pitchFamily="34" charset="0"/>
                <a:ea typeface="微软雅黑" panose="020B0503020204020204" pitchFamily="34" charset="-122"/>
              </a:rPr>
              <a:t>选择器</a:t>
            </a:r>
            <a:endParaRPr kumimoji="1" lang="zh-CN" altLang="en-US" sz="1415" b="1" spc="3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Rectangle 5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909423" y="4257306"/>
            <a:ext cx="1500947" cy="185650"/>
          </a:xfrm>
          <a:prstGeom prst="rect">
            <a:avLst/>
          </a:prstGeom>
          <a:solidFill>
            <a:srgbClr val="50BB9F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ysClr val="window" lastClr="FFFFFF"/>
          </a:fontRef>
        </p:style>
        <p:txBody>
          <a:bodyPr lIns="0" tIns="0" rIns="0" bIns="0" anchor="ctr">
            <a:normAutofit fontScale="72500"/>
          </a:bodyPr>
          <a:lstStyle/>
          <a:p>
            <a:pPr algn="ctr" defTabSz="1219200" latinLnBrk="1">
              <a:lnSpc>
                <a:spcPct val="130000"/>
              </a:lnSpc>
              <a:spcAft>
                <a:spcPts val="400"/>
              </a:spcAft>
              <a:defRPr/>
            </a:pPr>
            <a:endParaRPr lang="ko-KR" altLang="en-US" sz="126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Freeform 6"/>
          <p:cNvSpPr/>
          <p:nvPr>
            <p:custDataLst>
              <p:tags r:id="rId18"/>
            </p:custDataLst>
          </p:nvPr>
        </p:nvSpPr>
        <p:spPr bwMode="auto">
          <a:xfrm>
            <a:off x="5405483" y="4063582"/>
            <a:ext cx="375239" cy="379369"/>
          </a:xfrm>
          <a:custGeom>
            <a:avLst/>
            <a:gdLst>
              <a:gd name="T0" fmla="*/ 0 w 159"/>
              <a:gd name="T1" fmla="*/ 69 h 186"/>
              <a:gd name="T2" fmla="*/ 0 w 159"/>
              <a:gd name="T3" fmla="*/ 186 h 186"/>
              <a:gd name="T4" fmla="*/ 159 w 159"/>
              <a:gd name="T5" fmla="*/ 117 h 186"/>
              <a:gd name="T6" fmla="*/ 159 w 159"/>
              <a:gd name="T7" fmla="*/ 0 h 186"/>
              <a:gd name="T8" fmla="*/ 0 w 159"/>
              <a:gd name="T9" fmla="*/ 69 h 186"/>
              <a:gd name="connsiteX0" fmla="*/ 0 w 10000"/>
              <a:gd name="connsiteY0" fmla="*/ 3710 h 10000"/>
              <a:gd name="connsiteX1" fmla="*/ 0 w 10000"/>
              <a:gd name="connsiteY1" fmla="*/ 10000 h 10000"/>
              <a:gd name="connsiteX2" fmla="*/ 10000 w 10000"/>
              <a:gd name="connsiteY2" fmla="*/ 5163 h 10000"/>
              <a:gd name="connsiteX3" fmla="*/ 10000 w 10000"/>
              <a:gd name="connsiteY3" fmla="*/ 0 h 10000"/>
              <a:gd name="connsiteX4" fmla="*/ 0 w 10000"/>
              <a:gd name="connsiteY4" fmla="*/ 3710 h 10000"/>
              <a:gd name="connsiteX0-1" fmla="*/ 0 w 10000"/>
              <a:gd name="connsiteY0-2" fmla="*/ 3710 h 10000"/>
              <a:gd name="connsiteX1-3" fmla="*/ 0 w 10000"/>
              <a:gd name="connsiteY1-4" fmla="*/ 10000 h 10000"/>
              <a:gd name="connsiteX2-5" fmla="*/ 10000 w 10000"/>
              <a:gd name="connsiteY2-6" fmla="*/ 4648 h 10000"/>
              <a:gd name="connsiteX3-7" fmla="*/ 10000 w 10000"/>
              <a:gd name="connsiteY3-8" fmla="*/ 0 h 10000"/>
              <a:gd name="connsiteX4-9" fmla="*/ 0 w 10000"/>
              <a:gd name="connsiteY4-10" fmla="*/ 371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710"/>
                </a:moveTo>
                <a:lnTo>
                  <a:pt x="0" y="10000"/>
                </a:lnTo>
                <a:lnTo>
                  <a:pt x="10000" y="4648"/>
                </a:lnTo>
                <a:lnTo>
                  <a:pt x="10000" y="0"/>
                </a:lnTo>
                <a:lnTo>
                  <a:pt x="0" y="3710"/>
                </a:lnTo>
                <a:close/>
              </a:path>
            </a:pathLst>
          </a:custGeom>
          <a:solidFill>
            <a:srgbClr val="50BB9F">
              <a:lumMod val="50000"/>
            </a:srgbClr>
          </a:solidFill>
          <a:ln w="3175" cap="flat" cmpd="sng" algn="ctr">
            <a:noFill/>
            <a:prstDash val="solid"/>
          </a:ln>
          <a:effectLst/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ysClr val="window" lastClr="FFFFFF"/>
          </a:fontRef>
        </p:style>
        <p:txBody>
          <a:bodyPr lIns="0" tIns="0" rIns="0" bIns="0" anchor="ctr">
            <a:normAutofit/>
          </a:bodyPr>
          <a:lstStyle/>
          <a:p>
            <a:pPr algn="ctr" defTabSz="1219200" latinLnBrk="1">
              <a:lnSpc>
                <a:spcPct val="120000"/>
              </a:lnSpc>
              <a:spcAft>
                <a:spcPts val="400"/>
              </a:spcAft>
              <a:defRPr/>
            </a:pPr>
            <a:endParaRPr lang="ko-KR" altLang="en-US" sz="126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Freeform 8"/>
          <p:cNvSpPr/>
          <p:nvPr>
            <p:custDataLst>
              <p:tags r:id="rId19"/>
            </p:custDataLst>
          </p:nvPr>
        </p:nvSpPr>
        <p:spPr bwMode="auto">
          <a:xfrm>
            <a:off x="4096468" y="3866905"/>
            <a:ext cx="195441" cy="274842"/>
          </a:xfrm>
          <a:custGeom>
            <a:avLst/>
            <a:gdLst>
              <a:gd name="T0" fmla="*/ 0 w 81"/>
              <a:gd name="T1" fmla="*/ 0 h 102"/>
              <a:gd name="T2" fmla="*/ 81 w 81"/>
              <a:gd name="T3" fmla="*/ 69 h 102"/>
              <a:gd name="T4" fmla="*/ 0 w 81"/>
              <a:gd name="T5" fmla="*/ 102 h 102"/>
              <a:gd name="T6" fmla="*/ 0 w 81"/>
              <a:gd name="T7" fmla="*/ 0 h 102"/>
              <a:gd name="connsiteX0" fmla="*/ 224 w 10224"/>
              <a:gd name="connsiteY0" fmla="*/ 0 h 10000"/>
              <a:gd name="connsiteX1" fmla="*/ 10224 w 10224"/>
              <a:gd name="connsiteY1" fmla="*/ 6765 h 10000"/>
              <a:gd name="connsiteX2" fmla="*/ 224 w 10224"/>
              <a:gd name="connsiteY2" fmla="*/ 10000 h 10000"/>
              <a:gd name="connsiteX3" fmla="*/ 0 w 10224"/>
              <a:gd name="connsiteY3" fmla="*/ 6138 h 10000"/>
              <a:gd name="connsiteX4" fmla="*/ 224 w 10224"/>
              <a:gd name="connsiteY4" fmla="*/ 0 h 10000"/>
              <a:gd name="connsiteX0-1" fmla="*/ 224 w 10224"/>
              <a:gd name="connsiteY0-2" fmla="*/ 0 h 10000"/>
              <a:gd name="connsiteX1-3" fmla="*/ 10224 w 10224"/>
              <a:gd name="connsiteY1-4" fmla="*/ 6765 h 10000"/>
              <a:gd name="connsiteX2-5" fmla="*/ 3068 w 10224"/>
              <a:gd name="connsiteY2-6" fmla="*/ 9017 h 10000"/>
              <a:gd name="connsiteX3-7" fmla="*/ 224 w 10224"/>
              <a:gd name="connsiteY3-8" fmla="*/ 10000 h 10000"/>
              <a:gd name="connsiteX4-9" fmla="*/ 0 w 10224"/>
              <a:gd name="connsiteY4-10" fmla="*/ 6138 h 10000"/>
              <a:gd name="connsiteX5" fmla="*/ 224 w 10224"/>
              <a:gd name="connsiteY5" fmla="*/ 0 h 10000"/>
              <a:gd name="connsiteX0-11" fmla="*/ 224 w 10224"/>
              <a:gd name="connsiteY0-12" fmla="*/ 0 h 9017"/>
              <a:gd name="connsiteX1-13" fmla="*/ 10224 w 10224"/>
              <a:gd name="connsiteY1-14" fmla="*/ 6765 h 9017"/>
              <a:gd name="connsiteX2-15" fmla="*/ 3068 w 10224"/>
              <a:gd name="connsiteY2-16" fmla="*/ 9017 h 9017"/>
              <a:gd name="connsiteX3-17" fmla="*/ 0 w 10224"/>
              <a:gd name="connsiteY3-18" fmla="*/ 6138 h 9017"/>
              <a:gd name="connsiteX4-19" fmla="*/ 224 w 10224"/>
              <a:gd name="connsiteY4-20" fmla="*/ 0 h 9017"/>
              <a:gd name="connsiteX0-21" fmla="*/ 219 w 10000"/>
              <a:gd name="connsiteY0-22" fmla="*/ 0 h 10563"/>
              <a:gd name="connsiteX1-23" fmla="*/ 10000 w 10000"/>
              <a:gd name="connsiteY1-24" fmla="*/ 7502 h 10563"/>
              <a:gd name="connsiteX2-25" fmla="*/ 4751 w 10000"/>
              <a:gd name="connsiteY2-26" fmla="*/ 10563 h 10563"/>
              <a:gd name="connsiteX3-27" fmla="*/ 0 w 10000"/>
              <a:gd name="connsiteY3-28" fmla="*/ 6807 h 10563"/>
              <a:gd name="connsiteX4-29" fmla="*/ 219 w 10000"/>
              <a:gd name="connsiteY4-30" fmla="*/ 0 h 105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563">
                <a:moveTo>
                  <a:pt x="219" y="0"/>
                </a:moveTo>
                <a:lnTo>
                  <a:pt x="10000" y="7502"/>
                </a:lnTo>
                <a:lnTo>
                  <a:pt x="4751" y="10563"/>
                </a:lnTo>
                <a:lnTo>
                  <a:pt x="0" y="6807"/>
                </a:lnTo>
                <a:lnTo>
                  <a:pt x="219" y="0"/>
                </a:lnTo>
                <a:close/>
              </a:path>
            </a:pathLst>
          </a:custGeom>
          <a:solidFill>
            <a:srgbClr val="50BB9F">
              <a:lumMod val="50000"/>
            </a:srgbClr>
          </a:solidFill>
          <a:ln w="3175" cap="flat" cmpd="sng" algn="ctr">
            <a:noFill/>
            <a:prstDash val="solid"/>
          </a:ln>
          <a:effectLst/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ysClr val="window" lastClr="FFFFFF"/>
          </a:fontRef>
        </p:style>
        <p:txBody>
          <a:bodyPr lIns="0" tIns="0" rIns="0" bIns="0" anchor="ctr">
            <a:normAutofit/>
          </a:bodyPr>
          <a:lstStyle/>
          <a:p>
            <a:pPr algn="ctr" defTabSz="1219200" latinLnBrk="1">
              <a:lnSpc>
                <a:spcPct val="120000"/>
              </a:lnSpc>
              <a:spcAft>
                <a:spcPts val="400"/>
              </a:spcAft>
              <a:defRPr/>
            </a:pPr>
            <a:endParaRPr lang="ko-KR" altLang="en-US" sz="126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Freeform 7"/>
          <p:cNvSpPr/>
          <p:nvPr>
            <p:custDataLst>
              <p:tags r:id="rId20"/>
            </p:custDataLst>
          </p:nvPr>
        </p:nvSpPr>
        <p:spPr bwMode="auto">
          <a:xfrm>
            <a:off x="3909423" y="3866905"/>
            <a:ext cx="1876186" cy="390403"/>
          </a:xfrm>
          <a:custGeom>
            <a:avLst/>
            <a:gdLst>
              <a:gd name="T0" fmla="*/ 81 w 795"/>
              <a:gd name="T1" fmla="*/ 0 h 138"/>
              <a:gd name="T2" fmla="*/ 162 w 795"/>
              <a:gd name="T3" fmla="*/ 69 h 138"/>
              <a:gd name="T4" fmla="*/ 0 w 795"/>
              <a:gd name="T5" fmla="*/ 138 h 138"/>
              <a:gd name="T6" fmla="*/ 636 w 795"/>
              <a:gd name="T7" fmla="*/ 138 h 138"/>
              <a:gd name="T8" fmla="*/ 795 w 795"/>
              <a:gd name="T9" fmla="*/ 69 h 138"/>
              <a:gd name="T10" fmla="*/ 714 w 795"/>
              <a:gd name="T11" fmla="*/ 0 h 138"/>
              <a:gd name="T12" fmla="*/ 81 w 795"/>
              <a:gd name="T13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5" h="138">
                <a:moveTo>
                  <a:pt x="81" y="0"/>
                </a:moveTo>
                <a:lnTo>
                  <a:pt x="162" y="69"/>
                </a:lnTo>
                <a:lnTo>
                  <a:pt x="0" y="138"/>
                </a:lnTo>
                <a:lnTo>
                  <a:pt x="636" y="138"/>
                </a:lnTo>
                <a:lnTo>
                  <a:pt x="795" y="69"/>
                </a:lnTo>
                <a:lnTo>
                  <a:pt x="714" y="0"/>
                </a:lnTo>
                <a:lnTo>
                  <a:pt x="81" y="0"/>
                </a:lnTo>
                <a:close/>
              </a:path>
            </a:pathLst>
          </a:custGeom>
          <a:solidFill>
            <a:srgbClr val="50BB9F"/>
          </a:solidFill>
          <a:ln w="3175" cap="flat" cmpd="sng" algn="ctr">
            <a:noFill/>
            <a:prstDash val="solid"/>
          </a:ln>
          <a:effectLst/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ysClr val="window" lastClr="FFFFFF"/>
          </a:fontRef>
        </p:style>
        <p:txBody>
          <a:bodyPr lIns="0" tIns="0" rIns="0" bIns="0" anchor="ctr">
            <a:normAutofit/>
          </a:bodyPr>
          <a:lstStyle/>
          <a:p>
            <a:pPr algn="ctr" defTabSz="1219200" latinLnBrk="1">
              <a:lnSpc>
                <a:spcPct val="120000"/>
              </a:lnSpc>
              <a:spcAft>
                <a:spcPts val="400"/>
              </a:spcAft>
              <a:defRPr/>
            </a:pPr>
            <a:endParaRPr lang="ko-KR" altLang="en-US" sz="126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Freeform 59"/>
          <p:cNvSpPr/>
          <p:nvPr>
            <p:custDataLst>
              <p:tags r:id="rId21"/>
            </p:custDataLst>
          </p:nvPr>
        </p:nvSpPr>
        <p:spPr bwMode="auto">
          <a:xfrm>
            <a:off x="4454573" y="3866904"/>
            <a:ext cx="762036" cy="204755"/>
          </a:xfrm>
          <a:custGeom>
            <a:avLst/>
            <a:gdLst>
              <a:gd name="connsiteX0" fmla="*/ 450091 w 898766"/>
              <a:gd name="connsiteY0" fmla="*/ 84664 h 1091661"/>
              <a:gd name="connsiteX1" fmla="*/ 78421 w 898766"/>
              <a:gd name="connsiteY1" fmla="*/ 456334 h 1091661"/>
              <a:gd name="connsiteX2" fmla="*/ 450091 w 898766"/>
              <a:gd name="connsiteY2" fmla="*/ 828004 h 1091661"/>
              <a:gd name="connsiteX3" fmla="*/ 821761 w 898766"/>
              <a:gd name="connsiteY3" fmla="*/ 456334 h 1091661"/>
              <a:gd name="connsiteX4" fmla="*/ 450091 w 898766"/>
              <a:gd name="connsiteY4" fmla="*/ 84664 h 1091661"/>
              <a:gd name="connsiteX5" fmla="*/ 447730 w 898766"/>
              <a:gd name="connsiteY5" fmla="*/ 0 h 1091661"/>
              <a:gd name="connsiteX6" fmla="*/ 863423 w 898766"/>
              <a:gd name="connsiteY6" fmla="*/ 280035 h 1091661"/>
              <a:gd name="connsiteX7" fmla="*/ 768947 w 898766"/>
              <a:gd name="connsiteY7" fmla="*/ 773656 h 1091661"/>
              <a:gd name="connsiteX8" fmla="*/ 447730 w 898766"/>
              <a:gd name="connsiteY8" fmla="*/ 1091661 h 1091661"/>
              <a:gd name="connsiteX9" fmla="*/ 131236 w 898766"/>
              <a:gd name="connsiteY9" fmla="*/ 773656 h 1091661"/>
              <a:gd name="connsiteX10" fmla="*/ 32036 w 898766"/>
              <a:gd name="connsiteY10" fmla="*/ 280035 h 1091661"/>
              <a:gd name="connsiteX11" fmla="*/ 447730 w 898766"/>
              <a:gd name="connsiteY11" fmla="*/ 0 h 1091661"/>
              <a:gd name="connsiteX0-1" fmla="*/ 821761 w 898766"/>
              <a:gd name="connsiteY0-2" fmla="*/ 456334 h 1091661"/>
              <a:gd name="connsiteX1-3" fmla="*/ 78421 w 898766"/>
              <a:gd name="connsiteY1-4" fmla="*/ 456334 h 1091661"/>
              <a:gd name="connsiteX2-5" fmla="*/ 450091 w 898766"/>
              <a:gd name="connsiteY2-6" fmla="*/ 828004 h 1091661"/>
              <a:gd name="connsiteX3-7" fmla="*/ 821761 w 898766"/>
              <a:gd name="connsiteY3-8" fmla="*/ 456334 h 1091661"/>
              <a:gd name="connsiteX4-9" fmla="*/ 447730 w 898766"/>
              <a:gd name="connsiteY4-10" fmla="*/ 0 h 1091661"/>
              <a:gd name="connsiteX5-11" fmla="*/ 863423 w 898766"/>
              <a:gd name="connsiteY5-12" fmla="*/ 280035 h 1091661"/>
              <a:gd name="connsiteX6-13" fmla="*/ 768947 w 898766"/>
              <a:gd name="connsiteY6-14" fmla="*/ 773656 h 1091661"/>
              <a:gd name="connsiteX7-15" fmla="*/ 447730 w 898766"/>
              <a:gd name="connsiteY7-16" fmla="*/ 1091661 h 1091661"/>
              <a:gd name="connsiteX8-17" fmla="*/ 131236 w 898766"/>
              <a:gd name="connsiteY8-18" fmla="*/ 773656 h 1091661"/>
              <a:gd name="connsiteX9-19" fmla="*/ 32036 w 898766"/>
              <a:gd name="connsiteY9-20" fmla="*/ 280035 h 1091661"/>
              <a:gd name="connsiteX10-21" fmla="*/ 447730 w 898766"/>
              <a:gd name="connsiteY10-22" fmla="*/ 0 h 1091661"/>
              <a:gd name="connsiteX0-23" fmla="*/ 821761 w 898766"/>
              <a:gd name="connsiteY0-24" fmla="*/ 238002 h 873329"/>
              <a:gd name="connsiteX1-25" fmla="*/ 78421 w 898766"/>
              <a:gd name="connsiteY1-26" fmla="*/ 238002 h 873329"/>
              <a:gd name="connsiteX2-27" fmla="*/ 450091 w 898766"/>
              <a:gd name="connsiteY2-28" fmla="*/ 609672 h 873329"/>
              <a:gd name="connsiteX3-29" fmla="*/ 821761 w 898766"/>
              <a:gd name="connsiteY3-30" fmla="*/ 238002 h 873329"/>
              <a:gd name="connsiteX4-31" fmla="*/ 32036 w 898766"/>
              <a:gd name="connsiteY4-32" fmla="*/ 61703 h 873329"/>
              <a:gd name="connsiteX5-33" fmla="*/ 863423 w 898766"/>
              <a:gd name="connsiteY5-34" fmla="*/ 61703 h 873329"/>
              <a:gd name="connsiteX6-35" fmla="*/ 768947 w 898766"/>
              <a:gd name="connsiteY6-36" fmla="*/ 555324 h 873329"/>
              <a:gd name="connsiteX7-37" fmla="*/ 447730 w 898766"/>
              <a:gd name="connsiteY7-38" fmla="*/ 873329 h 873329"/>
              <a:gd name="connsiteX8-39" fmla="*/ 131236 w 898766"/>
              <a:gd name="connsiteY8-40" fmla="*/ 555324 h 873329"/>
              <a:gd name="connsiteX9-41" fmla="*/ 32036 w 898766"/>
              <a:gd name="connsiteY9-42" fmla="*/ 61703 h 873329"/>
              <a:gd name="connsiteX0-43" fmla="*/ 821761 w 832092"/>
              <a:gd name="connsiteY0-44" fmla="*/ 176299 h 811626"/>
              <a:gd name="connsiteX1-45" fmla="*/ 78421 w 832092"/>
              <a:gd name="connsiteY1-46" fmla="*/ 176299 h 811626"/>
              <a:gd name="connsiteX2-47" fmla="*/ 450091 w 832092"/>
              <a:gd name="connsiteY2-48" fmla="*/ 547969 h 811626"/>
              <a:gd name="connsiteX3-49" fmla="*/ 821761 w 832092"/>
              <a:gd name="connsiteY3-50" fmla="*/ 176299 h 811626"/>
              <a:gd name="connsiteX4-51" fmla="*/ 32036 w 832092"/>
              <a:gd name="connsiteY4-52" fmla="*/ 0 h 811626"/>
              <a:gd name="connsiteX5-53" fmla="*/ 768947 w 832092"/>
              <a:gd name="connsiteY5-54" fmla="*/ 493621 h 811626"/>
              <a:gd name="connsiteX6-55" fmla="*/ 447730 w 832092"/>
              <a:gd name="connsiteY6-56" fmla="*/ 811626 h 811626"/>
              <a:gd name="connsiteX7-57" fmla="*/ 131236 w 832092"/>
              <a:gd name="connsiteY7-58" fmla="*/ 493621 h 811626"/>
              <a:gd name="connsiteX8-59" fmla="*/ 32036 w 832092"/>
              <a:gd name="connsiteY8-60" fmla="*/ 0 h 811626"/>
              <a:gd name="connsiteX0-61" fmla="*/ 753672 w 764003"/>
              <a:gd name="connsiteY0-62" fmla="*/ 46459 h 681786"/>
              <a:gd name="connsiteX1-63" fmla="*/ 10332 w 764003"/>
              <a:gd name="connsiteY1-64" fmla="*/ 46459 h 681786"/>
              <a:gd name="connsiteX2-65" fmla="*/ 382002 w 764003"/>
              <a:gd name="connsiteY2-66" fmla="*/ 418129 h 681786"/>
              <a:gd name="connsiteX3-67" fmla="*/ 753672 w 764003"/>
              <a:gd name="connsiteY3-68" fmla="*/ 46459 h 681786"/>
              <a:gd name="connsiteX4-69" fmla="*/ 63147 w 764003"/>
              <a:gd name="connsiteY4-70" fmla="*/ 363781 h 681786"/>
              <a:gd name="connsiteX5-71" fmla="*/ 700858 w 764003"/>
              <a:gd name="connsiteY5-72" fmla="*/ 363781 h 681786"/>
              <a:gd name="connsiteX6-73" fmla="*/ 379641 w 764003"/>
              <a:gd name="connsiteY6-74" fmla="*/ 681786 h 681786"/>
              <a:gd name="connsiteX7-75" fmla="*/ 63147 w 764003"/>
              <a:gd name="connsiteY7-76" fmla="*/ 363781 h 681786"/>
              <a:gd name="connsiteX0-77" fmla="*/ 690525 w 700856"/>
              <a:gd name="connsiteY0-78" fmla="*/ 0 h 635327"/>
              <a:gd name="connsiteX1-79" fmla="*/ 318855 w 700856"/>
              <a:gd name="connsiteY1-80" fmla="*/ 371670 h 635327"/>
              <a:gd name="connsiteX2-81" fmla="*/ 690525 w 700856"/>
              <a:gd name="connsiteY2-82" fmla="*/ 0 h 635327"/>
              <a:gd name="connsiteX3-83" fmla="*/ 0 w 700856"/>
              <a:gd name="connsiteY3-84" fmla="*/ 317322 h 635327"/>
              <a:gd name="connsiteX4-85" fmla="*/ 637711 w 700856"/>
              <a:gd name="connsiteY4-86" fmla="*/ 317322 h 635327"/>
              <a:gd name="connsiteX5-87" fmla="*/ 316494 w 700856"/>
              <a:gd name="connsiteY5-88" fmla="*/ 635327 h 635327"/>
              <a:gd name="connsiteX6-89" fmla="*/ 0 w 700856"/>
              <a:gd name="connsiteY6-90" fmla="*/ 317322 h 635327"/>
              <a:gd name="connsiteX0-91" fmla="*/ 0 w 637711"/>
              <a:gd name="connsiteY0-92" fmla="*/ 39751 h 357756"/>
              <a:gd name="connsiteX1-93" fmla="*/ 637711 w 637711"/>
              <a:gd name="connsiteY1-94" fmla="*/ 39751 h 357756"/>
              <a:gd name="connsiteX2-95" fmla="*/ 316494 w 637711"/>
              <a:gd name="connsiteY2-96" fmla="*/ 357756 h 357756"/>
              <a:gd name="connsiteX3-97" fmla="*/ 0 w 637711"/>
              <a:gd name="connsiteY3-98" fmla="*/ 39751 h 357756"/>
              <a:gd name="connsiteX0-99" fmla="*/ 0 w 637711"/>
              <a:gd name="connsiteY0-100" fmla="*/ 0 h 318005"/>
              <a:gd name="connsiteX1-101" fmla="*/ 637711 w 637711"/>
              <a:gd name="connsiteY1-102" fmla="*/ 0 h 318005"/>
              <a:gd name="connsiteX2-103" fmla="*/ 316494 w 637711"/>
              <a:gd name="connsiteY2-104" fmla="*/ 318005 h 318005"/>
              <a:gd name="connsiteX3-105" fmla="*/ 0 w 637711"/>
              <a:gd name="connsiteY3-106" fmla="*/ 0 h 3180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37711" h="318005">
                <a:moveTo>
                  <a:pt x="0" y="0"/>
                </a:moveTo>
                <a:lnTo>
                  <a:pt x="637711" y="0"/>
                </a:lnTo>
                <a:lnTo>
                  <a:pt x="316494" y="318005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alpha val="20000"/>
            </a:sysClr>
          </a:solidFill>
          <a:ln w="3175" cap="flat">
            <a:noFill/>
            <a:prstDash val="solid"/>
            <a:miter lim="800000"/>
          </a:ln>
        </p:spPr>
        <p:txBody>
          <a:bodyPr lIns="95921" tIns="47960" rIns="95921" bIns="47960">
            <a:normAutofit fontScale="25000" lnSpcReduction="20000"/>
          </a:bodyPr>
          <a:lstStyle>
            <a:lvl1pPr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  <a:lvl2pPr marL="742950" indent="-28575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2pPr>
            <a:lvl3pPr marL="11430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3pPr>
            <a:lvl4pPr marL="16002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4pPr>
            <a:lvl5pPr marL="20574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9pPr>
          </a:lstStyle>
          <a:p>
            <a:pPr defTabSz="457200" latinLnBrk="1">
              <a:lnSpc>
                <a:spcPct val="140000"/>
              </a:lnSpc>
              <a:defRPr/>
            </a:pPr>
            <a:endParaRPr lang="ko-KR" altLang="en-US" sz="2520" dirty="0">
              <a:solidFill>
                <a:srgbClr val="222222"/>
              </a:solidFill>
              <a:latin typeface="微软雅黑" panose="020B0503020204020204" pitchFamily="34" charset="-122"/>
              <a:ea typeface="Gulim" panose="020B0600000101010101" pitchFamily="34" charset="-127"/>
              <a:cs typeface="Source Sans Pro" charset="0"/>
            </a:endParaRPr>
          </a:p>
        </p:txBody>
      </p:sp>
      <p:sp>
        <p:nvSpPr>
          <p:cNvPr id="61" name="Freeform 60"/>
          <p:cNvSpPr/>
          <p:nvPr>
            <p:custDataLst>
              <p:tags r:id="rId22"/>
            </p:custDataLst>
          </p:nvPr>
        </p:nvSpPr>
        <p:spPr bwMode="auto">
          <a:xfrm>
            <a:off x="4299677" y="2768479"/>
            <a:ext cx="1073986" cy="1303179"/>
          </a:xfrm>
          <a:custGeom>
            <a:avLst/>
            <a:gdLst>
              <a:gd name="connsiteX0" fmla="*/ 450091 w 898766"/>
              <a:gd name="connsiteY0" fmla="*/ 84664 h 1091661"/>
              <a:gd name="connsiteX1" fmla="*/ 78421 w 898766"/>
              <a:gd name="connsiteY1" fmla="*/ 456334 h 1091661"/>
              <a:gd name="connsiteX2" fmla="*/ 450091 w 898766"/>
              <a:gd name="connsiteY2" fmla="*/ 828004 h 1091661"/>
              <a:gd name="connsiteX3" fmla="*/ 821761 w 898766"/>
              <a:gd name="connsiteY3" fmla="*/ 456334 h 1091661"/>
              <a:gd name="connsiteX4" fmla="*/ 450091 w 898766"/>
              <a:gd name="connsiteY4" fmla="*/ 84664 h 1091661"/>
              <a:gd name="connsiteX5" fmla="*/ 447730 w 898766"/>
              <a:gd name="connsiteY5" fmla="*/ 0 h 1091661"/>
              <a:gd name="connsiteX6" fmla="*/ 863423 w 898766"/>
              <a:gd name="connsiteY6" fmla="*/ 280035 h 1091661"/>
              <a:gd name="connsiteX7" fmla="*/ 768947 w 898766"/>
              <a:gd name="connsiteY7" fmla="*/ 773656 h 1091661"/>
              <a:gd name="connsiteX8" fmla="*/ 447730 w 898766"/>
              <a:gd name="connsiteY8" fmla="*/ 1091661 h 1091661"/>
              <a:gd name="connsiteX9" fmla="*/ 131236 w 898766"/>
              <a:gd name="connsiteY9" fmla="*/ 773656 h 1091661"/>
              <a:gd name="connsiteX10" fmla="*/ 32036 w 898766"/>
              <a:gd name="connsiteY10" fmla="*/ 280035 h 1091661"/>
              <a:gd name="connsiteX11" fmla="*/ 447730 w 898766"/>
              <a:gd name="connsiteY11" fmla="*/ 0 h 1091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8766" h="1091661">
                <a:moveTo>
                  <a:pt x="450091" y="84664"/>
                </a:moveTo>
                <a:cubicBezTo>
                  <a:pt x="244823" y="84664"/>
                  <a:pt x="78421" y="251066"/>
                  <a:pt x="78421" y="456334"/>
                </a:cubicBezTo>
                <a:cubicBezTo>
                  <a:pt x="78421" y="661602"/>
                  <a:pt x="244823" y="828004"/>
                  <a:pt x="450091" y="828004"/>
                </a:cubicBezTo>
                <a:cubicBezTo>
                  <a:pt x="655359" y="828004"/>
                  <a:pt x="821761" y="661602"/>
                  <a:pt x="821761" y="456334"/>
                </a:cubicBezTo>
                <a:cubicBezTo>
                  <a:pt x="821761" y="251066"/>
                  <a:pt x="655359" y="84664"/>
                  <a:pt x="450091" y="84664"/>
                </a:cubicBezTo>
                <a:close/>
                <a:moveTo>
                  <a:pt x="447730" y="0"/>
                </a:moveTo>
                <a:cubicBezTo>
                  <a:pt x="631958" y="0"/>
                  <a:pt x="792566" y="109166"/>
                  <a:pt x="863423" y="280035"/>
                </a:cubicBezTo>
                <a:cubicBezTo>
                  <a:pt x="934280" y="446157"/>
                  <a:pt x="896490" y="640758"/>
                  <a:pt x="768947" y="773656"/>
                </a:cubicBezTo>
                <a:lnTo>
                  <a:pt x="447730" y="1091661"/>
                </a:lnTo>
                <a:cubicBezTo>
                  <a:pt x="447730" y="1091661"/>
                  <a:pt x="447730" y="1091661"/>
                  <a:pt x="131236" y="773656"/>
                </a:cubicBezTo>
                <a:cubicBezTo>
                  <a:pt x="3693" y="640758"/>
                  <a:pt x="-34097" y="446157"/>
                  <a:pt x="32036" y="280035"/>
                </a:cubicBezTo>
                <a:cubicBezTo>
                  <a:pt x="102893" y="109166"/>
                  <a:pt x="268226" y="0"/>
                  <a:pt x="447730" y="0"/>
                </a:cubicBezTo>
                <a:close/>
              </a:path>
            </a:pathLst>
          </a:custGeom>
          <a:solidFill>
            <a:srgbClr val="50BB9F"/>
          </a:solidFill>
          <a:ln w="3175" cap="flat">
            <a:noFill/>
            <a:prstDash val="solid"/>
            <a:miter lim="800000"/>
          </a:ln>
        </p:spPr>
        <p:txBody>
          <a:bodyPr lIns="95921" tIns="47960" rIns="95921" bIns="47960">
            <a:normAutofit/>
          </a:bodyPr>
          <a:lstStyle>
            <a:lvl1pPr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  <a:lvl2pPr marL="742950" indent="-28575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2pPr>
            <a:lvl3pPr marL="11430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3pPr>
            <a:lvl4pPr marL="16002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4pPr>
            <a:lvl5pPr marL="20574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9pPr>
          </a:lstStyle>
          <a:p>
            <a:pPr defTabSz="457200" latinLnBrk="1">
              <a:lnSpc>
                <a:spcPct val="120000"/>
              </a:lnSpc>
              <a:defRPr/>
            </a:pPr>
            <a:endParaRPr lang="ko-KR" altLang="en-US" sz="2520" dirty="0">
              <a:solidFill>
                <a:srgbClr val="222222"/>
              </a:solidFill>
              <a:latin typeface="微软雅黑" panose="020B0503020204020204" pitchFamily="34" charset="-122"/>
              <a:ea typeface="Gulim" panose="020B0600000101010101" pitchFamily="34" charset="-127"/>
              <a:cs typeface="Source Sans Pro" charset="0"/>
            </a:endParaRPr>
          </a:p>
        </p:txBody>
      </p:sp>
      <p:sp>
        <p:nvSpPr>
          <p:cNvPr id="59" name="文本框 58"/>
          <p:cNvSpPr txBox="1"/>
          <p:nvPr>
            <p:custDataLst>
              <p:tags r:id="rId23"/>
            </p:custDataLst>
          </p:nvPr>
        </p:nvSpPr>
        <p:spPr>
          <a:xfrm>
            <a:off x="4039870" y="1366520"/>
            <a:ext cx="1505585" cy="13436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400">
                <a:solidFill>
                  <a:sysClr val="windowText" lastClr="000000">
                    <a:lumMod val="75000"/>
                    <a:lumOff val="25000"/>
                  </a:sysClr>
                </a:solidFill>
              </a:defRPr>
            </a:lvl1pPr>
          </a:lstStyle>
          <a:p>
            <a:pPr algn="just" defTabSz="457200">
              <a:lnSpc>
                <a:spcPct val="120000"/>
              </a:lnSpc>
            </a:pPr>
            <a:r>
              <a:rPr lang="zh-CN" altLang="en-US" sz="945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根据特定状态选取元素</a:t>
            </a:r>
            <a:r>
              <a:rPr lang="en-US" altLang="zh-CN" sz="945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,</a:t>
            </a:r>
            <a:r>
              <a:rPr lang="zh-CN" altLang="en-US" sz="945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:link/:active/:hover/:visited/:checked/:empty</a:t>
            </a:r>
            <a:endParaRPr lang="zh-CN" altLang="en-US" sz="945" spc="15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>
            <p:custDataLst>
              <p:tags r:id="rId24"/>
            </p:custDataLst>
          </p:nvPr>
        </p:nvSpPr>
        <p:spPr>
          <a:xfrm>
            <a:off x="4455652" y="3063438"/>
            <a:ext cx="762036" cy="617818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pPr algn="ctr" defTabSz="457200">
              <a:lnSpc>
                <a:spcPct val="120000"/>
              </a:lnSpc>
            </a:pPr>
            <a:r>
              <a:rPr kumimoji="1" lang="zh-CN" altLang="en-US" sz="1415" b="1" spc="300">
                <a:latin typeface="Arial" panose="020B0604020202020204" pitchFamily="34" charset="0"/>
                <a:ea typeface="微软雅黑" panose="020B0503020204020204" pitchFamily="34" charset="-122"/>
              </a:rPr>
              <a:t>伪类</a:t>
            </a:r>
            <a:endParaRPr kumimoji="1" lang="zh-CN" altLang="en-US" sz="1415" b="1" spc="3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defTabSz="457200">
              <a:lnSpc>
                <a:spcPct val="120000"/>
              </a:lnSpc>
            </a:pPr>
            <a:r>
              <a:rPr kumimoji="1" lang="zh-CN" altLang="en-US" sz="1415" b="1" spc="300">
                <a:latin typeface="Arial" panose="020B0604020202020204" pitchFamily="34" charset="0"/>
                <a:ea typeface="微软雅黑" panose="020B0503020204020204" pitchFamily="34" charset="-122"/>
              </a:rPr>
              <a:t>选择器</a:t>
            </a:r>
            <a:endParaRPr kumimoji="1" lang="zh-CN" altLang="en-US" sz="1415" b="1" spc="3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Rectangle 5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654772" y="4257306"/>
            <a:ext cx="1500947" cy="185650"/>
          </a:xfrm>
          <a:prstGeom prst="rect">
            <a:avLst/>
          </a:prstGeom>
          <a:solidFill>
            <a:srgbClr val="67CE75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ysClr val="window" lastClr="FFFFFF"/>
          </a:fontRef>
        </p:style>
        <p:txBody>
          <a:bodyPr lIns="0" tIns="0" rIns="0" bIns="0" anchor="ctr">
            <a:normAutofit fontScale="72500"/>
          </a:bodyPr>
          <a:lstStyle/>
          <a:p>
            <a:pPr algn="ctr" defTabSz="1219200" latinLnBrk="1">
              <a:lnSpc>
                <a:spcPct val="130000"/>
              </a:lnSpc>
              <a:spcAft>
                <a:spcPts val="400"/>
              </a:spcAft>
              <a:defRPr/>
            </a:pPr>
            <a:endParaRPr lang="ko-KR" altLang="en-US" sz="126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Freeform 6"/>
          <p:cNvSpPr/>
          <p:nvPr>
            <p:custDataLst>
              <p:tags r:id="rId26"/>
            </p:custDataLst>
          </p:nvPr>
        </p:nvSpPr>
        <p:spPr bwMode="auto">
          <a:xfrm>
            <a:off x="7150831" y="4063582"/>
            <a:ext cx="375239" cy="379369"/>
          </a:xfrm>
          <a:custGeom>
            <a:avLst/>
            <a:gdLst>
              <a:gd name="T0" fmla="*/ 0 w 159"/>
              <a:gd name="T1" fmla="*/ 69 h 186"/>
              <a:gd name="T2" fmla="*/ 0 w 159"/>
              <a:gd name="T3" fmla="*/ 186 h 186"/>
              <a:gd name="T4" fmla="*/ 159 w 159"/>
              <a:gd name="T5" fmla="*/ 117 h 186"/>
              <a:gd name="T6" fmla="*/ 159 w 159"/>
              <a:gd name="T7" fmla="*/ 0 h 186"/>
              <a:gd name="T8" fmla="*/ 0 w 159"/>
              <a:gd name="T9" fmla="*/ 69 h 186"/>
              <a:gd name="connsiteX0" fmla="*/ 0 w 10000"/>
              <a:gd name="connsiteY0" fmla="*/ 3710 h 10000"/>
              <a:gd name="connsiteX1" fmla="*/ 0 w 10000"/>
              <a:gd name="connsiteY1" fmla="*/ 10000 h 10000"/>
              <a:gd name="connsiteX2" fmla="*/ 10000 w 10000"/>
              <a:gd name="connsiteY2" fmla="*/ 5163 h 10000"/>
              <a:gd name="connsiteX3" fmla="*/ 10000 w 10000"/>
              <a:gd name="connsiteY3" fmla="*/ 0 h 10000"/>
              <a:gd name="connsiteX4" fmla="*/ 0 w 10000"/>
              <a:gd name="connsiteY4" fmla="*/ 3710 h 10000"/>
              <a:gd name="connsiteX0-1" fmla="*/ 0 w 10000"/>
              <a:gd name="connsiteY0-2" fmla="*/ 3710 h 10000"/>
              <a:gd name="connsiteX1-3" fmla="*/ 0 w 10000"/>
              <a:gd name="connsiteY1-4" fmla="*/ 10000 h 10000"/>
              <a:gd name="connsiteX2-5" fmla="*/ 10000 w 10000"/>
              <a:gd name="connsiteY2-6" fmla="*/ 4648 h 10000"/>
              <a:gd name="connsiteX3-7" fmla="*/ 10000 w 10000"/>
              <a:gd name="connsiteY3-8" fmla="*/ 0 h 10000"/>
              <a:gd name="connsiteX4-9" fmla="*/ 0 w 10000"/>
              <a:gd name="connsiteY4-10" fmla="*/ 371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710"/>
                </a:moveTo>
                <a:lnTo>
                  <a:pt x="0" y="10000"/>
                </a:lnTo>
                <a:lnTo>
                  <a:pt x="10000" y="4648"/>
                </a:lnTo>
                <a:lnTo>
                  <a:pt x="10000" y="0"/>
                </a:lnTo>
                <a:lnTo>
                  <a:pt x="0" y="3710"/>
                </a:lnTo>
                <a:close/>
              </a:path>
            </a:pathLst>
          </a:custGeom>
          <a:solidFill>
            <a:srgbClr val="67CE75">
              <a:lumMod val="50000"/>
            </a:srgbClr>
          </a:solidFill>
          <a:ln w="3175" cap="flat" cmpd="sng" algn="ctr">
            <a:noFill/>
            <a:prstDash val="solid"/>
          </a:ln>
          <a:effectLst/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ysClr val="window" lastClr="FFFFFF"/>
          </a:fontRef>
        </p:style>
        <p:txBody>
          <a:bodyPr lIns="0" tIns="0" rIns="0" bIns="0" anchor="ctr">
            <a:normAutofit/>
          </a:bodyPr>
          <a:lstStyle/>
          <a:p>
            <a:pPr algn="ctr" defTabSz="1219200" latinLnBrk="1">
              <a:lnSpc>
                <a:spcPct val="120000"/>
              </a:lnSpc>
              <a:spcAft>
                <a:spcPts val="400"/>
              </a:spcAft>
              <a:defRPr/>
            </a:pPr>
            <a:endParaRPr lang="ko-KR" altLang="en-US" sz="126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Freeform 8"/>
          <p:cNvSpPr/>
          <p:nvPr>
            <p:custDataLst>
              <p:tags r:id="rId27"/>
            </p:custDataLst>
          </p:nvPr>
        </p:nvSpPr>
        <p:spPr bwMode="auto">
          <a:xfrm>
            <a:off x="5841817" y="3866905"/>
            <a:ext cx="195441" cy="274842"/>
          </a:xfrm>
          <a:custGeom>
            <a:avLst/>
            <a:gdLst>
              <a:gd name="T0" fmla="*/ 0 w 81"/>
              <a:gd name="T1" fmla="*/ 0 h 102"/>
              <a:gd name="T2" fmla="*/ 81 w 81"/>
              <a:gd name="T3" fmla="*/ 69 h 102"/>
              <a:gd name="T4" fmla="*/ 0 w 81"/>
              <a:gd name="T5" fmla="*/ 102 h 102"/>
              <a:gd name="T6" fmla="*/ 0 w 81"/>
              <a:gd name="T7" fmla="*/ 0 h 102"/>
              <a:gd name="connsiteX0" fmla="*/ 224 w 10224"/>
              <a:gd name="connsiteY0" fmla="*/ 0 h 10000"/>
              <a:gd name="connsiteX1" fmla="*/ 10224 w 10224"/>
              <a:gd name="connsiteY1" fmla="*/ 6765 h 10000"/>
              <a:gd name="connsiteX2" fmla="*/ 224 w 10224"/>
              <a:gd name="connsiteY2" fmla="*/ 10000 h 10000"/>
              <a:gd name="connsiteX3" fmla="*/ 0 w 10224"/>
              <a:gd name="connsiteY3" fmla="*/ 6138 h 10000"/>
              <a:gd name="connsiteX4" fmla="*/ 224 w 10224"/>
              <a:gd name="connsiteY4" fmla="*/ 0 h 10000"/>
              <a:gd name="connsiteX0-1" fmla="*/ 224 w 10224"/>
              <a:gd name="connsiteY0-2" fmla="*/ 0 h 10000"/>
              <a:gd name="connsiteX1-3" fmla="*/ 10224 w 10224"/>
              <a:gd name="connsiteY1-4" fmla="*/ 6765 h 10000"/>
              <a:gd name="connsiteX2-5" fmla="*/ 3068 w 10224"/>
              <a:gd name="connsiteY2-6" fmla="*/ 9017 h 10000"/>
              <a:gd name="connsiteX3-7" fmla="*/ 224 w 10224"/>
              <a:gd name="connsiteY3-8" fmla="*/ 10000 h 10000"/>
              <a:gd name="connsiteX4-9" fmla="*/ 0 w 10224"/>
              <a:gd name="connsiteY4-10" fmla="*/ 6138 h 10000"/>
              <a:gd name="connsiteX5" fmla="*/ 224 w 10224"/>
              <a:gd name="connsiteY5" fmla="*/ 0 h 10000"/>
              <a:gd name="connsiteX0-11" fmla="*/ 224 w 10224"/>
              <a:gd name="connsiteY0-12" fmla="*/ 0 h 9017"/>
              <a:gd name="connsiteX1-13" fmla="*/ 10224 w 10224"/>
              <a:gd name="connsiteY1-14" fmla="*/ 6765 h 9017"/>
              <a:gd name="connsiteX2-15" fmla="*/ 3068 w 10224"/>
              <a:gd name="connsiteY2-16" fmla="*/ 9017 h 9017"/>
              <a:gd name="connsiteX3-17" fmla="*/ 0 w 10224"/>
              <a:gd name="connsiteY3-18" fmla="*/ 6138 h 9017"/>
              <a:gd name="connsiteX4-19" fmla="*/ 224 w 10224"/>
              <a:gd name="connsiteY4-20" fmla="*/ 0 h 9017"/>
              <a:gd name="connsiteX0-21" fmla="*/ 219 w 10000"/>
              <a:gd name="connsiteY0-22" fmla="*/ 0 h 10563"/>
              <a:gd name="connsiteX1-23" fmla="*/ 10000 w 10000"/>
              <a:gd name="connsiteY1-24" fmla="*/ 7502 h 10563"/>
              <a:gd name="connsiteX2-25" fmla="*/ 4751 w 10000"/>
              <a:gd name="connsiteY2-26" fmla="*/ 10563 h 10563"/>
              <a:gd name="connsiteX3-27" fmla="*/ 0 w 10000"/>
              <a:gd name="connsiteY3-28" fmla="*/ 6807 h 10563"/>
              <a:gd name="connsiteX4-29" fmla="*/ 219 w 10000"/>
              <a:gd name="connsiteY4-30" fmla="*/ 0 h 105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563">
                <a:moveTo>
                  <a:pt x="219" y="0"/>
                </a:moveTo>
                <a:lnTo>
                  <a:pt x="10000" y="7502"/>
                </a:lnTo>
                <a:lnTo>
                  <a:pt x="4751" y="10563"/>
                </a:lnTo>
                <a:lnTo>
                  <a:pt x="0" y="6807"/>
                </a:lnTo>
                <a:lnTo>
                  <a:pt x="219" y="0"/>
                </a:lnTo>
                <a:close/>
              </a:path>
            </a:pathLst>
          </a:custGeom>
          <a:solidFill>
            <a:srgbClr val="67CE75">
              <a:lumMod val="50000"/>
            </a:srgbClr>
          </a:solidFill>
          <a:ln w="3175" cap="flat" cmpd="sng" algn="ctr">
            <a:noFill/>
            <a:prstDash val="solid"/>
          </a:ln>
          <a:effectLst/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ysClr val="window" lastClr="FFFFFF"/>
          </a:fontRef>
        </p:style>
        <p:txBody>
          <a:bodyPr lIns="0" tIns="0" rIns="0" bIns="0" anchor="ctr">
            <a:normAutofit/>
          </a:bodyPr>
          <a:lstStyle/>
          <a:p>
            <a:pPr algn="ctr" defTabSz="1219200" latinLnBrk="1">
              <a:lnSpc>
                <a:spcPct val="120000"/>
              </a:lnSpc>
              <a:spcAft>
                <a:spcPts val="400"/>
              </a:spcAft>
              <a:defRPr/>
            </a:pPr>
            <a:endParaRPr lang="ko-KR" altLang="en-US" sz="126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reeform 7"/>
          <p:cNvSpPr/>
          <p:nvPr>
            <p:custDataLst>
              <p:tags r:id="rId28"/>
            </p:custDataLst>
          </p:nvPr>
        </p:nvSpPr>
        <p:spPr bwMode="auto">
          <a:xfrm>
            <a:off x="5654772" y="3866905"/>
            <a:ext cx="1876186" cy="390403"/>
          </a:xfrm>
          <a:custGeom>
            <a:avLst/>
            <a:gdLst>
              <a:gd name="T0" fmla="*/ 81 w 795"/>
              <a:gd name="T1" fmla="*/ 0 h 138"/>
              <a:gd name="T2" fmla="*/ 162 w 795"/>
              <a:gd name="T3" fmla="*/ 69 h 138"/>
              <a:gd name="T4" fmla="*/ 0 w 795"/>
              <a:gd name="T5" fmla="*/ 138 h 138"/>
              <a:gd name="T6" fmla="*/ 636 w 795"/>
              <a:gd name="T7" fmla="*/ 138 h 138"/>
              <a:gd name="T8" fmla="*/ 795 w 795"/>
              <a:gd name="T9" fmla="*/ 69 h 138"/>
              <a:gd name="T10" fmla="*/ 714 w 795"/>
              <a:gd name="T11" fmla="*/ 0 h 138"/>
              <a:gd name="T12" fmla="*/ 81 w 795"/>
              <a:gd name="T13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5" h="138">
                <a:moveTo>
                  <a:pt x="81" y="0"/>
                </a:moveTo>
                <a:lnTo>
                  <a:pt x="162" y="69"/>
                </a:lnTo>
                <a:lnTo>
                  <a:pt x="0" y="138"/>
                </a:lnTo>
                <a:lnTo>
                  <a:pt x="636" y="138"/>
                </a:lnTo>
                <a:lnTo>
                  <a:pt x="795" y="69"/>
                </a:lnTo>
                <a:lnTo>
                  <a:pt x="714" y="0"/>
                </a:lnTo>
                <a:lnTo>
                  <a:pt x="81" y="0"/>
                </a:lnTo>
                <a:close/>
              </a:path>
            </a:pathLst>
          </a:custGeom>
          <a:solidFill>
            <a:srgbClr val="67CE75"/>
          </a:solidFill>
          <a:ln w="3175" cap="flat" cmpd="sng" algn="ctr">
            <a:noFill/>
            <a:prstDash val="solid"/>
          </a:ln>
          <a:effectLst/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ysClr val="window" lastClr="FFFFFF"/>
          </a:fontRef>
        </p:style>
        <p:txBody>
          <a:bodyPr lIns="0" tIns="0" rIns="0" bIns="0" anchor="ctr">
            <a:normAutofit/>
          </a:bodyPr>
          <a:lstStyle/>
          <a:p>
            <a:pPr algn="ctr" defTabSz="1219200" latinLnBrk="1">
              <a:lnSpc>
                <a:spcPct val="120000"/>
              </a:lnSpc>
              <a:spcAft>
                <a:spcPts val="400"/>
              </a:spcAft>
              <a:defRPr/>
            </a:pPr>
            <a:endParaRPr lang="ko-KR" altLang="en-US" sz="126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reeform 63"/>
          <p:cNvSpPr/>
          <p:nvPr>
            <p:custDataLst>
              <p:tags r:id="rId29"/>
            </p:custDataLst>
          </p:nvPr>
        </p:nvSpPr>
        <p:spPr bwMode="auto">
          <a:xfrm>
            <a:off x="6212816" y="3866904"/>
            <a:ext cx="762036" cy="204755"/>
          </a:xfrm>
          <a:custGeom>
            <a:avLst/>
            <a:gdLst>
              <a:gd name="connsiteX0" fmla="*/ 450091 w 898766"/>
              <a:gd name="connsiteY0" fmla="*/ 84664 h 1091661"/>
              <a:gd name="connsiteX1" fmla="*/ 78421 w 898766"/>
              <a:gd name="connsiteY1" fmla="*/ 456334 h 1091661"/>
              <a:gd name="connsiteX2" fmla="*/ 450091 w 898766"/>
              <a:gd name="connsiteY2" fmla="*/ 828004 h 1091661"/>
              <a:gd name="connsiteX3" fmla="*/ 821761 w 898766"/>
              <a:gd name="connsiteY3" fmla="*/ 456334 h 1091661"/>
              <a:gd name="connsiteX4" fmla="*/ 450091 w 898766"/>
              <a:gd name="connsiteY4" fmla="*/ 84664 h 1091661"/>
              <a:gd name="connsiteX5" fmla="*/ 447730 w 898766"/>
              <a:gd name="connsiteY5" fmla="*/ 0 h 1091661"/>
              <a:gd name="connsiteX6" fmla="*/ 863423 w 898766"/>
              <a:gd name="connsiteY6" fmla="*/ 280035 h 1091661"/>
              <a:gd name="connsiteX7" fmla="*/ 768947 w 898766"/>
              <a:gd name="connsiteY7" fmla="*/ 773656 h 1091661"/>
              <a:gd name="connsiteX8" fmla="*/ 447730 w 898766"/>
              <a:gd name="connsiteY8" fmla="*/ 1091661 h 1091661"/>
              <a:gd name="connsiteX9" fmla="*/ 131236 w 898766"/>
              <a:gd name="connsiteY9" fmla="*/ 773656 h 1091661"/>
              <a:gd name="connsiteX10" fmla="*/ 32036 w 898766"/>
              <a:gd name="connsiteY10" fmla="*/ 280035 h 1091661"/>
              <a:gd name="connsiteX11" fmla="*/ 447730 w 898766"/>
              <a:gd name="connsiteY11" fmla="*/ 0 h 1091661"/>
              <a:gd name="connsiteX0-1" fmla="*/ 821761 w 898766"/>
              <a:gd name="connsiteY0-2" fmla="*/ 456334 h 1091661"/>
              <a:gd name="connsiteX1-3" fmla="*/ 78421 w 898766"/>
              <a:gd name="connsiteY1-4" fmla="*/ 456334 h 1091661"/>
              <a:gd name="connsiteX2-5" fmla="*/ 450091 w 898766"/>
              <a:gd name="connsiteY2-6" fmla="*/ 828004 h 1091661"/>
              <a:gd name="connsiteX3-7" fmla="*/ 821761 w 898766"/>
              <a:gd name="connsiteY3-8" fmla="*/ 456334 h 1091661"/>
              <a:gd name="connsiteX4-9" fmla="*/ 447730 w 898766"/>
              <a:gd name="connsiteY4-10" fmla="*/ 0 h 1091661"/>
              <a:gd name="connsiteX5-11" fmla="*/ 863423 w 898766"/>
              <a:gd name="connsiteY5-12" fmla="*/ 280035 h 1091661"/>
              <a:gd name="connsiteX6-13" fmla="*/ 768947 w 898766"/>
              <a:gd name="connsiteY6-14" fmla="*/ 773656 h 1091661"/>
              <a:gd name="connsiteX7-15" fmla="*/ 447730 w 898766"/>
              <a:gd name="connsiteY7-16" fmla="*/ 1091661 h 1091661"/>
              <a:gd name="connsiteX8-17" fmla="*/ 131236 w 898766"/>
              <a:gd name="connsiteY8-18" fmla="*/ 773656 h 1091661"/>
              <a:gd name="connsiteX9-19" fmla="*/ 32036 w 898766"/>
              <a:gd name="connsiteY9-20" fmla="*/ 280035 h 1091661"/>
              <a:gd name="connsiteX10-21" fmla="*/ 447730 w 898766"/>
              <a:gd name="connsiteY10-22" fmla="*/ 0 h 1091661"/>
              <a:gd name="connsiteX0-23" fmla="*/ 821761 w 898766"/>
              <a:gd name="connsiteY0-24" fmla="*/ 238002 h 873329"/>
              <a:gd name="connsiteX1-25" fmla="*/ 78421 w 898766"/>
              <a:gd name="connsiteY1-26" fmla="*/ 238002 h 873329"/>
              <a:gd name="connsiteX2-27" fmla="*/ 450091 w 898766"/>
              <a:gd name="connsiteY2-28" fmla="*/ 609672 h 873329"/>
              <a:gd name="connsiteX3-29" fmla="*/ 821761 w 898766"/>
              <a:gd name="connsiteY3-30" fmla="*/ 238002 h 873329"/>
              <a:gd name="connsiteX4-31" fmla="*/ 32036 w 898766"/>
              <a:gd name="connsiteY4-32" fmla="*/ 61703 h 873329"/>
              <a:gd name="connsiteX5-33" fmla="*/ 863423 w 898766"/>
              <a:gd name="connsiteY5-34" fmla="*/ 61703 h 873329"/>
              <a:gd name="connsiteX6-35" fmla="*/ 768947 w 898766"/>
              <a:gd name="connsiteY6-36" fmla="*/ 555324 h 873329"/>
              <a:gd name="connsiteX7-37" fmla="*/ 447730 w 898766"/>
              <a:gd name="connsiteY7-38" fmla="*/ 873329 h 873329"/>
              <a:gd name="connsiteX8-39" fmla="*/ 131236 w 898766"/>
              <a:gd name="connsiteY8-40" fmla="*/ 555324 h 873329"/>
              <a:gd name="connsiteX9-41" fmla="*/ 32036 w 898766"/>
              <a:gd name="connsiteY9-42" fmla="*/ 61703 h 873329"/>
              <a:gd name="connsiteX0-43" fmla="*/ 821761 w 832092"/>
              <a:gd name="connsiteY0-44" fmla="*/ 176299 h 811626"/>
              <a:gd name="connsiteX1-45" fmla="*/ 78421 w 832092"/>
              <a:gd name="connsiteY1-46" fmla="*/ 176299 h 811626"/>
              <a:gd name="connsiteX2-47" fmla="*/ 450091 w 832092"/>
              <a:gd name="connsiteY2-48" fmla="*/ 547969 h 811626"/>
              <a:gd name="connsiteX3-49" fmla="*/ 821761 w 832092"/>
              <a:gd name="connsiteY3-50" fmla="*/ 176299 h 811626"/>
              <a:gd name="connsiteX4-51" fmla="*/ 32036 w 832092"/>
              <a:gd name="connsiteY4-52" fmla="*/ 0 h 811626"/>
              <a:gd name="connsiteX5-53" fmla="*/ 768947 w 832092"/>
              <a:gd name="connsiteY5-54" fmla="*/ 493621 h 811626"/>
              <a:gd name="connsiteX6-55" fmla="*/ 447730 w 832092"/>
              <a:gd name="connsiteY6-56" fmla="*/ 811626 h 811626"/>
              <a:gd name="connsiteX7-57" fmla="*/ 131236 w 832092"/>
              <a:gd name="connsiteY7-58" fmla="*/ 493621 h 811626"/>
              <a:gd name="connsiteX8-59" fmla="*/ 32036 w 832092"/>
              <a:gd name="connsiteY8-60" fmla="*/ 0 h 811626"/>
              <a:gd name="connsiteX0-61" fmla="*/ 753672 w 764003"/>
              <a:gd name="connsiteY0-62" fmla="*/ 46459 h 681786"/>
              <a:gd name="connsiteX1-63" fmla="*/ 10332 w 764003"/>
              <a:gd name="connsiteY1-64" fmla="*/ 46459 h 681786"/>
              <a:gd name="connsiteX2-65" fmla="*/ 382002 w 764003"/>
              <a:gd name="connsiteY2-66" fmla="*/ 418129 h 681786"/>
              <a:gd name="connsiteX3-67" fmla="*/ 753672 w 764003"/>
              <a:gd name="connsiteY3-68" fmla="*/ 46459 h 681786"/>
              <a:gd name="connsiteX4-69" fmla="*/ 63147 w 764003"/>
              <a:gd name="connsiteY4-70" fmla="*/ 363781 h 681786"/>
              <a:gd name="connsiteX5-71" fmla="*/ 700858 w 764003"/>
              <a:gd name="connsiteY5-72" fmla="*/ 363781 h 681786"/>
              <a:gd name="connsiteX6-73" fmla="*/ 379641 w 764003"/>
              <a:gd name="connsiteY6-74" fmla="*/ 681786 h 681786"/>
              <a:gd name="connsiteX7-75" fmla="*/ 63147 w 764003"/>
              <a:gd name="connsiteY7-76" fmla="*/ 363781 h 681786"/>
              <a:gd name="connsiteX0-77" fmla="*/ 690525 w 700856"/>
              <a:gd name="connsiteY0-78" fmla="*/ 0 h 635327"/>
              <a:gd name="connsiteX1-79" fmla="*/ 318855 w 700856"/>
              <a:gd name="connsiteY1-80" fmla="*/ 371670 h 635327"/>
              <a:gd name="connsiteX2-81" fmla="*/ 690525 w 700856"/>
              <a:gd name="connsiteY2-82" fmla="*/ 0 h 635327"/>
              <a:gd name="connsiteX3-83" fmla="*/ 0 w 700856"/>
              <a:gd name="connsiteY3-84" fmla="*/ 317322 h 635327"/>
              <a:gd name="connsiteX4-85" fmla="*/ 637711 w 700856"/>
              <a:gd name="connsiteY4-86" fmla="*/ 317322 h 635327"/>
              <a:gd name="connsiteX5-87" fmla="*/ 316494 w 700856"/>
              <a:gd name="connsiteY5-88" fmla="*/ 635327 h 635327"/>
              <a:gd name="connsiteX6-89" fmla="*/ 0 w 700856"/>
              <a:gd name="connsiteY6-90" fmla="*/ 317322 h 635327"/>
              <a:gd name="connsiteX0-91" fmla="*/ 0 w 637711"/>
              <a:gd name="connsiteY0-92" fmla="*/ 39751 h 357756"/>
              <a:gd name="connsiteX1-93" fmla="*/ 637711 w 637711"/>
              <a:gd name="connsiteY1-94" fmla="*/ 39751 h 357756"/>
              <a:gd name="connsiteX2-95" fmla="*/ 316494 w 637711"/>
              <a:gd name="connsiteY2-96" fmla="*/ 357756 h 357756"/>
              <a:gd name="connsiteX3-97" fmla="*/ 0 w 637711"/>
              <a:gd name="connsiteY3-98" fmla="*/ 39751 h 357756"/>
              <a:gd name="connsiteX0-99" fmla="*/ 0 w 637711"/>
              <a:gd name="connsiteY0-100" fmla="*/ 0 h 318005"/>
              <a:gd name="connsiteX1-101" fmla="*/ 637711 w 637711"/>
              <a:gd name="connsiteY1-102" fmla="*/ 0 h 318005"/>
              <a:gd name="connsiteX2-103" fmla="*/ 316494 w 637711"/>
              <a:gd name="connsiteY2-104" fmla="*/ 318005 h 318005"/>
              <a:gd name="connsiteX3-105" fmla="*/ 0 w 637711"/>
              <a:gd name="connsiteY3-106" fmla="*/ 0 h 3180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37711" h="318005">
                <a:moveTo>
                  <a:pt x="0" y="0"/>
                </a:moveTo>
                <a:lnTo>
                  <a:pt x="637711" y="0"/>
                </a:lnTo>
                <a:lnTo>
                  <a:pt x="316494" y="318005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alpha val="20000"/>
            </a:sysClr>
          </a:solidFill>
          <a:ln w="3175" cap="flat">
            <a:noFill/>
            <a:prstDash val="solid"/>
            <a:miter lim="800000"/>
          </a:ln>
        </p:spPr>
        <p:txBody>
          <a:bodyPr lIns="95921" tIns="47960" rIns="95921" bIns="47960">
            <a:normAutofit fontScale="25000" lnSpcReduction="20000"/>
          </a:bodyPr>
          <a:lstStyle>
            <a:lvl1pPr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  <a:lvl2pPr marL="742950" indent="-28575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2pPr>
            <a:lvl3pPr marL="11430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3pPr>
            <a:lvl4pPr marL="16002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4pPr>
            <a:lvl5pPr marL="20574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9pPr>
          </a:lstStyle>
          <a:p>
            <a:pPr defTabSz="457200" latinLnBrk="1">
              <a:lnSpc>
                <a:spcPct val="140000"/>
              </a:lnSpc>
              <a:defRPr/>
            </a:pPr>
            <a:endParaRPr lang="ko-KR" altLang="en-US" sz="2520" dirty="0">
              <a:solidFill>
                <a:srgbClr val="222222"/>
              </a:solidFill>
              <a:latin typeface="微软雅黑" panose="020B0503020204020204" pitchFamily="34" charset="-122"/>
              <a:ea typeface="Gulim" panose="020B0600000101010101" pitchFamily="34" charset="-127"/>
              <a:cs typeface="Source Sans Pro" charset="0"/>
            </a:endParaRPr>
          </a:p>
        </p:txBody>
      </p:sp>
      <p:sp>
        <p:nvSpPr>
          <p:cNvPr id="65" name="Freeform 64"/>
          <p:cNvSpPr/>
          <p:nvPr>
            <p:custDataLst>
              <p:tags r:id="rId30"/>
            </p:custDataLst>
          </p:nvPr>
        </p:nvSpPr>
        <p:spPr bwMode="auto">
          <a:xfrm>
            <a:off x="6057921" y="2768479"/>
            <a:ext cx="1073986" cy="1303179"/>
          </a:xfrm>
          <a:custGeom>
            <a:avLst/>
            <a:gdLst>
              <a:gd name="connsiteX0" fmla="*/ 450091 w 898766"/>
              <a:gd name="connsiteY0" fmla="*/ 84664 h 1091661"/>
              <a:gd name="connsiteX1" fmla="*/ 78421 w 898766"/>
              <a:gd name="connsiteY1" fmla="*/ 456334 h 1091661"/>
              <a:gd name="connsiteX2" fmla="*/ 450091 w 898766"/>
              <a:gd name="connsiteY2" fmla="*/ 828004 h 1091661"/>
              <a:gd name="connsiteX3" fmla="*/ 821761 w 898766"/>
              <a:gd name="connsiteY3" fmla="*/ 456334 h 1091661"/>
              <a:gd name="connsiteX4" fmla="*/ 450091 w 898766"/>
              <a:gd name="connsiteY4" fmla="*/ 84664 h 1091661"/>
              <a:gd name="connsiteX5" fmla="*/ 447730 w 898766"/>
              <a:gd name="connsiteY5" fmla="*/ 0 h 1091661"/>
              <a:gd name="connsiteX6" fmla="*/ 863423 w 898766"/>
              <a:gd name="connsiteY6" fmla="*/ 280035 h 1091661"/>
              <a:gd name="connsiteX7" fmla="*/ 768947 w 898766"/>
              <a:gd name="connsiteY7" fmla="*/ 773656 h 1091661"/>
              <a:gd name="connsiteX8" fmla="*/ 447730 w 898766"/>
              <a:gd name="connsiteY8" fmla="*/ 1091661 h 1091661"/>
              <a:gd name="connsiteX9" fmla="*/ 131236 w 898766"/>
              <a:gd name="connsiteY9" fmla="*/ 773656 h 1091661"/>
              <a:gd name="connsiteX10" fmla="*/ 32036 w 898766"/>
              <a:gd name="connsiteY10" fmla="*/ 280035 h 1091661"/>
              <a:gd name="connsiteX11" fmla="*/ 447730 w 898766"/>
              <a:gd name="connsiteY11" fmla="*/ 0 h 1091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8766" h="1091661">
                <a:moveTo>
                  <a:pt x="450091" y="84664"/>
                </a:moveTo>
                <a:cubicBezTo>
                  <a:pt x="244823" y="84664"/>
                  <a:pt x="78421" y="251066"/>
                  <a:pt x="78421" y="456334"/>
                </a:cubicBezTo>
                <a:cubicBezTo>
                  <a:pt x="78421" y="661602"/>
                  <a:pt x="244823" y="828004"/>
                  <a:pt x="450091" y="828004"/>
                </a:cubicBezTo>
                <a:cubicBezTo>
                  <a:pt x="655359" y="828004"/>
                  <a:pt x="821761" y="661602"/>
                  <a:pt x="821761" y="456334"/>
                </a:cubicBezTo>
                <a:cubicBezTo>
                  <a:pt x="821761" y="251066"/>
                  <a:pt x="655359" y="84664"/>
                  <a:pt x="450091" y="84664"/>
                </a:cubicBezTo>
                <a:close/>
                <a:moveTo>
                  <a:pt x="447730" y="0"/>
                </a:moveTo>
                <a:cubicBezTo>
                  <a:pt x="631958" y="0"/>
                  <a:pt x="792566" y="109166"/>
                  <a:pt x="863423" y="280035"/>
                </a:cubicBezTo>
                <a:cubicBezTo>
                  <a:pt x="934280" y="446157"/>
                  <a:pt x="896490" y="640758"/>
                  <a:pt x="768947" y="773656"/>
                </a:cubicBezTo>
                <a:lnTo>
                  <a:pt x="447730" y="1091661"/>
                </a:lnTo>
                <a:cubicBezTo>
                  <a:pt x="447730" y="1091661"/>
                  <a:pt x="447730" y="1091661"/>
                  <a:pt x="131236" y="773656"/>
                </a:cubicBezTo>
                <a:cubicBezTo>
                  <a:pt x="3693" y="640758"/>
                  <a:pt x="-34097" y="446157"/>
                  <a:pt x="32036" y="280035"/>
                </a:cubicBezTo>
                <a:cubicBezTo>
                  <a:pt x="102893" y="109166"/>
                  <a:pt x="268226" y="0"/>
                  <a:pt x="447730" y="0"/>
                </a:cubicBezTo>
                <a:close/>
              </a:path>
            </a:pathLst>
          </a:custGeom>
          <a:solidFill>
            <a:srgbClr val="67CE75"/>
          </a:solidFill>
          <a:ln w="3175" cap="flat">
            <a:noFill/>
            <a:prstDash val="solid"/>
            <a:miter lim="800000"/>
          </a:ln>
        </p:spPr>
        <p:txBody>
          <a:bodyPr lIns="95921" tIns="47960" rIns="95921" bIns="47960">
            <a:normAutofit/>
          </a:bodyPr>
          <a:lstStyle>
            <a:lvl1pPr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  <a:lvl2pPr marL="742950" indent="-28575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2pPr>
            <a:lvl3pPr marL="11430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3pPr>
            <a:lvl4pPr marL="16002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4pPr>
            <a:lvl5pPr marL="20574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9pPr>
          </a:lstStyle>
          <a:p>
            <a:pPr defTabSz="457200" latinLnBrk="1">
              <a:lnSpc>
                <a:spcPct val="120000"/>
              </a:lnSpc>
              <a:defRPr/>
            </a:pPr>
            <a:endParaRPr lang="ko-KR" altLang="en-US" sz="2520" dirty="0">
              <a:solidFill>
                <a:srgbClr val="222222"/>
              </a:solidFill>
              <a:latin typeface="微软雅黑" panose="020B0503020204020204" pitchFamily="34" charset="-122"/>
              <a:ea typeface="Gulim" panose="020B0600000101010101" pitchFamily="34" charset="-127"/>
              <a:cs typeface="Source Sans Pro" charset="0"/>
            </a:endParaRPr>
          </a:p>
        </p:txBody>
      </p:sp>
      <p:sp>
        <p:nvSpPr>
          <p:cNvPr id="62" name="文本框 61"/>
          <p:cNvSpPr txBox="1"/>
          <p:nvPr>
            <p:custDataLst>
              <p:tags r:id="rId31"/>
            </p:custDataLst>
          </p:nvPr>
        </p:nvSpPr>
        <p:spPr>
          <a:xfrm>
            <a:off x="5884087" y="1366781"/>
            <a:ext cx="1417555" cy="134391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400">
                <a:solidFill>
                  <a:sysClr val="windowText" lastClr="000000">
                    <a:lumMod val="75000"/>
                    <a:lumOff val="25000"/>
                  </a:sysClr>
                </a:solidFill>
              </a:defRPr>
            </a:lvl1pPr>
          </a:lstStyle>
          <a:p>
            <a:pPr algn="just" defTabSz="457200">
              <a:lnSpc>
                <a:spcPct val="120000"/>
              </a:lnSpc>
            </a:pPr>
            <a:r>
              <a:rPr lang="zh-CN" altLang="en-US" sz="945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取元素的一部分并设置其样式。</a:t>
            </a:r>
            <a:r>
              <a:rPr lang="en-US" altLang="zh-CN" sz="945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ps</a:t>
            </a:r>
            <a:r>
              <a:rPr lang="zh-CN" altLang="en-US" sz="945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endParaRPr lang="zh-CN" altLang="en-US" sz="945" spc="15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just" defTabSz="457200">
              <a:lnSpc>
                <a:spcPct val="120000"/>
              </a:lnSpc>
            </a:pPr>
            <a:r>
              <a:rPr lang="en-US" altLang="zh-CN" sz="945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::before,::</a:t>
            </a:r>
            <a:r>
              <a:rPr lang="en-US" altLang="zh-CN" sz="940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after</a:t>
            </a:r>
            <a:endParaRPr lang="en-US" altLang="zh-CN" sz="940" spc="15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algn="just" defTabSz="457200">
              <a:lnSpc>
                <a:spcPct val="120000"/>
              </a:lnSpc>
            </a:pPr>
            <a:r>
              <a:rPr lang="en-US" altLang="zh-CN" sz="945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::first-letter</a:t>
            </a:r>
            <a:endParaRPr lang="en-US" altLang="zh-CN" sz="945" spc="15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just" defTabSz="457200">
              <a:lnSpc>
                <a:spcPct val="120000"/>
              </a:lnSpc>
            </a:pPr>
            <a:r>
              <a:rPr lang="en-US" altLang="zh-CN" sz="945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::first-line</a:t>
            </a:r>
            <a:endParaRPr lang="en-US" altLang="zh-CN" sz="945" spc="15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just" defTabSz="457200">
              <a:lnSpc>
                <a:spcPct val="120000"/>
              </a:lnSpc>
            </a:pPr>
            <a:r>
              <a:rPr lang="en-US" altLang="zh-CN" sz="945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::section</a:t>
            </a:r>
            <a:endParaRPr lang="en-US" altLang="zh-CN" sz="945" spc="15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>
            <p:custDataLst>
              <p:tags r:id="rId32"/>
            </p:custDataLst>
          </p:nvPr>
        </p:nvSpPr>
        <p:spPr>
          <a:xfrm>
            <a:off x="6213896" y="3063438"/>
            <a:ext cx="762036" cy="617818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pPr algn="ctr" defTabSz="457200">
              <a:lnSpc>
                <a:spcPct val="120000"/>
              </a:lnSpc>
            </a:pPr>
            <a:r>
              <a:rPr kumimoji="1" lang="zh-CN" altLang="en-US" sz="1415" b="1" spc="300">
                <a:latin typeface="Arial" panose="020B0604020202020204" pitchFamily="34" charset="0"/>
                <a:ea typeface="微软雅黑" panose="020B0503020204020204" pitchFamily="34" charset="-122"/>
              </a:rPr>
              <a:t>伪元素选择器</a:t>
            </a:r>
            <a:endParaRPr kumimoji="1" lang="zh-CN" altLang="en-US" sz="1415" b="1" spc="3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5" name="Rectangle 5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7400121" y="4257301"/>
            <a:ext cx="1500947" cy="185650"/>
          </a:xfrm>
          <a:prstGeom prst="rect">
            <a:avLst/>
          </a:prstGeom>
          <a:solidFill>
            <a:srgbClr val="7FE04B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ysClr val="window" lastClr="FFFFFF"/>
          </a:fontRef>
        </p:style>
        <p:txBody>
          <a:bodyPr lIns="0" tIns="0" rIns="0" bIns="0" anchor="ctr">
            <a:normAutofit fontScale="72500"/>
          </a:bodyPr>
          <a:lstStyle/>
          <a:p>
            <a:pPr algn="ctr" defTabSz="1219200" latinLnBrk="1">
              <a:lnSpc>
                <a:spcPct val="130000"/>
              </a:lnSpc>
              <a:spcAft>
                <a:spcPts val="400"/>
              </a:spcAft>
              <a:defRPr/>
            </a:pPr>
            <a:endParaRPr lang="ko-KR" altLang="en-US" sz="126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Freeform 6"/>
          <p:cNvSpPr/>
          <p:nvPr>
            <p:custDataLst>
              <p:tags r:id="rId34"/>
            </p:custDataLst>
          </p:nvPr>
        </p:nvSpPr>
        <p:spPr bwMode="auto">
          <a:xfrm>
            <a:off x="8896181" y="4063577"/>
            <a:ext cx="375239" cy="379369"/>
          </a:xfrm>
          <a:custGeom>
            <a:avLst/>
            <a:gdLst>
              <a:gd name="T0" fmla="*/ 0 w 159"/>
              <a:gd name="T1" fmla="*/ 69 h 186"/>
              <a:gd name="T2" fmla="*/ 0 w 159"/>
              <a:gd name="T3" fmla="*/ 186 h 186"/>
              <a:gd name="T4" fmla="*/ 159 w 159"/>
              <a:gd name="T5" fmla="*/ 117 h 186"/>
              <a:gd name="T6" fmla="*/ 159 w 159"/>
              <a:gd name="T7" fmla="*/ 0 h 186"/>
              <a:gd name="T8" fmla="*/ 0 w 159"/>
              <a:gd name="T9" fmla="*/ 69 h 186"/>
              <a:gd name="connsiteX0" fmla="*/ 0 w 10000"/>
              <a:gd name="connsiteY0" fmla="*/ 3710 h 10000"/>
              <a:gd name="connsiteX1" fmla="*/ 0 w 10000"/>
              <a:gd name="connsiteY1" fmla="*/ 10000 h 10000"/>
              <a:gd name="connsiteX2" fmla="*/ 10000 w 10000"/>
              <a:gd name="connsiteY2" fmla="*/ 5163 h 10000"/>
              <a:gd name="connsiteX3" fmla="*/ 10000 w 10000"/>
              <a:gd name="connsiteY3" fmla="*/ 0 h 10000"/>
              <a:gd name="connsiteX4" fmla="*/ 0 w 10000"/>
              <a:gd name="connsiteY4" fmla="*/ 3710 h 10000"/>
              <a:gd name="connsiteX0-1" fmla="*/ 0 w 10000"/>
              <a:gd name="connsiteY0-2" fmla="*/ 3710 h 10000"/>
              <a:gd name="connsiteX1-3" fmla="*/ 0 w 10000"/>
              <a:gd name="connsiteY1-4" fmla="*/ 10000 h 10000"/>
              <a:gd name="connsiteX2-5" fmla="*/ 10000 w 10000"/>
              <a:gd name="connsiteY2-6" fmla="*/ 4648 h 10000"/>
              <a:gd name="connsiteX3-7" fmla="*/ 10000 w 10000"/>
              <a:gd name="connsiteY3-8" fmla="*/ 0 h 10000"/>
              <a:gd name="connsiteX4-9" fmla="*/ 0 w 10000"/>
              <a:gd name="connsiteY4-10" fmla="*/ 371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710"/>
                </a:moveTo>
                <a:lnTo>
                  <a:pt x="0" y="10000"/>
                </a:lnTo>
                <a:lnTo>
                  <a:pt x="10000" y="4648"/>
                </a:lnTo>
                <a:lnTo>
                  <a:pt x="10000" y="0"/>
                </a:lnTo>
                <a:lnTo>
                  <a:pt x="0" y="3710"/>
                </a:lnTo>
                <a:close/>
              </a:path>
            </a:pathLst>
          </a:custGeom>
          <a:solidFill>
            <a:srgbClr val="7FE04B">
              <a:lumMod val="50000"/>
            </a:srgbClr>
          </a:solidFill>
          <a:ln w="3175" cap="flat" cmpd="sng" algn="ctr">
            <a:noFill/>
            <a:prstDash val="solid"/>
          </a:ln>
          <a:effectLst/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ysClr val="window" lastClr="FFFFFF"/>
          </a:fontRef>
        </p:style>
        <p:txBody>
          <a:bodyPr lIns="0" tIns="0" rIns="0" bIns="0" anchor="ctr">
            <a:normAutofit/>
          </a:bodyPr>
          <a:lstStyle/>
          <a:p>
            <a:pPr algn="ctr" defTabSz="1219200" latinLnBrk="1">
              <a:lnSpc>
                <a:spcPct val="120000"/>
              </a:lnSpc>
              <a:spcAft>
                <a:spcPts val="400"/>
              </a:spcAft>
              <a:defRPr/>
            </a:pPr>
            <a:endParaRPr lang="ko-KR" altLang="en-US" sz="126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Freeform 8"/>
          <p:cNvSpPr/>
          <p:nvPr>
            <p:custDataLst>
              <p:tags r:id="rId35"/>
            </p:custDataLst>
          </p:nvPr>
        </p:nvSpPr>
        <p:spPr bwMode="auto">
          <a:xfrm>
            <a:off x="7587166" y="3866900"/>
            <a:ext cx="195441" cy="274842"/>
          </a:xfrm>
          <a:custGeom>
            <a:avLst/>
            <a:gdLst>
              <a:gd name="T0" fmla="*/ 0 w 81"/>
              <a:gd name="T1" fmla="*/ 0 h 102"/>
              <a:gd name="T2" fmla="*/ 81 w 81"/>
              <a:gd name="T3" fmla="*/ 69 h 102"/>
              <a:gd name="T4" fmla="*/ 0 w 81"/>
              <a:gd name="T5" fmla="*/ 102 h 102"/>
              <a:gd name="T6" fmla="*/ 0 w 81"/>
              <a:gd name="T7" fmla="*/ 0 h 102"/>
              <a:gd name="connsiteX0" fmla="*/ 224 w 10224"/>
              <a:gd name="connsiteY0" fmla="*/ 0 h 10000"/>
              <a:gd name="connsiteX1" fmla="*/ 10224 w 10224"/>
              <a:gd name="connsiteY1" fmla="*/ 6765 h 10000"/>
              <a:gd name="connsiteX2" fmla="*/ 224 w 10224"/>
              <a:gd name="connsiteY2" fmla="*/ 10000 h 10000"/>
              <a:gd name="connsiteX3" fmla="*/ 0 w 10224"/>
              <a:gd name="connsiteY3" fmla="*/ 6138 h 10000"/>
              <a:gd name="connsiteX4" fmla="*/ 224 w 10224"/>
              <a:gd name="connsiteY4" fmla="*/ 0 h 10000"/>
              <a:gd name="connsiteX0-1" fmla="*/ 224 w 10224"/>
              <a:gd name="connsiteY0-2" fmla="*/ 0 h 10000"/>
              <a:gd name="connsiteX1-3" fmla="*/ 10224 w 10224"/>
              <a:gd name="connsiteY1-4" fmla="*/ 6765 h 10000"/>
              <a:gd name="connsiteX2-5" fmla="*/ 3068 w 10224"/>
              <a:gd name="connsiteY2-6" fmla="*/ 9017 h 10000"/>
              <a:gd name="connsiteX3-7" fmla="*/ 224 w 10224"/>
              <a:gd name="connsiteY3-8" fmla="*/ 10000 h 10000"/>
              <a:gd name="connsiteX4-9" fmla="*/ 0 w 10224"/>
              <a:gd name="connsiteY4-10" fmla="*/ 6138 h 10000"/>
              <a:gd name="connsiteX5" fmla="*/ 224 w 10224"/>
              <a:gd name="connsiteY5" fmla="*/ 0 h 10000"/>
              <a:gd name="connsiteX0-11" fmla="*/ 224 w 10224"/>
              <a:gd name="connsiteY0-12" fmla="*/ 0 h 9017"/>
              <a:gd name="connsiteX1-13" fmla="*/ 10224 w 10224"/>
              <a:gd name="connsiteY1-14" fmla="*/ 6765 h 9017"/>
              <a:gd name="connsiteX2-15" fmla="*/ 3068 w 10224"/>
              <a:gd name="connsiteY2-16" fmla="*/ 9017 h 9017"/>
              <a:gd name="connsiteX3-17" fmla="*/ 0 w 10224"/>
              <a:gd name="connsiteY3-18" fmla="*/ 6138 h 9017"/>
              <a:gd name="connsiteX4-19" fmla="*/ 224 w 10224"/>
              <a:gd name="connsiteY4-20" fmla="*/ 0 h 9017"/>
              <a:gd name="connsiteX0-21" fmla="*/ 219 w 10000"/>
              <a:gd name="connsiteY0-22" fmla="*/ 0 h 10563"/>
              <a:gd name="connsiteX1-23" fmla="*/ 10000 w 10000"/>
              <a:gd name="connsiteY1-24" fmla="*/ 7502 h 10563"/>
              <a:gd name="connsiteX2-25" fmla="*/ 4751 w 10000"/>
              <a:gd name="connsiteY2-26" fmla="*/ 10563 h 10563"/>
              <a:gd name="connsiteX3-27" fmla="*/ 0 w 10000"/>
              <a:gd name="connsiteY3-28" fmla="*/ 6807 h 10563"/>
              <a:gd name="connsiteX4-29" fmla="*/ 219 w 10000"/>
              <a:gd name="connsiteY4-30" fmla="*/ 0 h 105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563">
                <a:moveTo>
                  <a:pt x="219" y="0"/>
                </a:moveTo>
                <a:lnTo>
                  <a:pt x="10000" y="7502"/>
                </a:lnTo>
                <a:lnTo>
                  <a:pt x="4751" y="10563"/>
                </a:lnTo>
                <a:lnTo>
                  <a:pt x="0" y="6807"/>
                </a:lnTo>
                <a:lnTo>
                  <a:pt x="219" y="0"/>
                </a:lnTo>
                <a:close/>
              </a:path>
            </a:pathLst>
          </a:custGeom>
          <a:solidFill>
            <a:srgbClr val="7FE04B">
              <a:lumMod val="50000"/>
            </a:srgbClr>
          </a:solidFill>
          <a:ln w="3175" cap="flat" cmpd="sng" algn="ctr">
            <a:noFill/>
            <a:prstDash val="solid"/>
          </a:ln>
          <a:effectLst/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ysClr val="window" lastClr="FFFFFF"/>
          </a:fontRef>
        </p:style>
        <p:txBody>
          <a:bodyPr lIns="0" tIns="0" rIns="0" bIns="0" anchor="ctr">
            <a:normAutofit/>
          </a:bodyPr>
          <a:lstStyle/>
          <a:p>
            <a:pPr algn="ctr" defTabSz="1219200" latinLnBrk="1">
              <a:lnSpc>
                <a:spcPct val="120000"/>
              </a:lnSpc>
              <a:spcAft>
                <a:spcPts val="400"/>
              </a:spcAft>
              <a:defRPr/>
            </a:pPr>
            <a:endParaRPr lang="ko-KR" altLang="en-US" sz="126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Freeform 7"/>
          <p:cNvSpPr/>
          <p:nvPr>
            <p:custDataLst>
              <p:tags r:id="rId36"/>
            </p:custDataLst>
          </p:nvPr>
        </p:nvSpPr>
        <p:spPr bwMode="auto">
          <a:xfrm>
            <a:off x="7400121" y="3866900"/>
            <a:ext cx="1876186" cy="390403"/>
          </a:xfrm>
          <a:custGeom>
            <a:avLst/>
            <a:gdLst>
              <a:gd name="T0" fmla="*/ 81 w 795"/>
              <a:gd name="T1" fmla="*/ 0 h 138"/>
              <a:gd name="T2" fmla="*/ 162 w 795"/>
              <a:gd name="T3" fmla="*/ 69 h 138"/>
              <a:gd name="T4" fmla="*/ 0 w 795"/>
              <a:gd name="T5" fmla="*/ 138 h 138"/>
              <a:gd name="T6" fmla="*/ 636 w 795"/>
              <a:gd name="T7" fmla="*/ 138 h 138"/>
              <a:gd name="T8" fmla="*/ 795 w 795"/>
              <a:gd name="T9" fmla="*/ 69 h 138"/>
              <a:gd name="T10" fmla="*/ 714 w 795"/>
              <a:gd name="T11" fmla="*/ 0 h 138"/>
              <a:gd name="T12" fmla="*/ 81 w 795"/>
              <a:gd name="T13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5" h="138">
                <a:moveTo>
                  <a:pt x="81" y="0"/>
                </a:moveTo>
                <a:lnTo>
                  <a:pt x="162" y="69"/>
                </a:lnTo>
                <a:lnTo>
                  <a:pt x="0" y="138"/>
                </a:lnTo>
                <a:lnTo>
                  <a:pt x="636" y="138"/>
                </a:lnTo>
                <a:lnTo>
                  <a:pt x="795" y="69"/>
                </a:lnTo>
                <a:lnTo>
                  <a:pt x="714" y="0"/>
                </a:lnTo>
                <a:lnTo>
                  <a:pt x="81" y="0"/>
                </a:lnTo>
                <a:close/>
              </a:path>
            </a:pathLst>
          </a:custGeom>
          <a:solidFill>
            <a:srgbClr val="7FE04B"/>
          </a:solidFill>
          <a:ln w="3175" cap="flat" cmpd="sng" algn="ctr">
            <a:noFill/>
            <a:prstDash val="solid"/>
          </a:ln>
          <a:effectLst/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ysClr val="window" lastClr="FFFFFF"/>
          </a:fontRef>
        </p:style>
        <p:txBody>
          <a:bodyPr lIns="0" tIns="0" rIns="0" bIns="0" anchor="ctr">
            <a:normAutofit/>
          </a:bodyPr>
          <a:lstStyle/>
          <a:p>
            <a:pPr algn="ctr" defTabSz="1219200" latinLnBrk="1">
              <a:lnSpc>
                <a:spcPct val="120000"/>
              </a:lnSpc>
              <a:spcAft>
                <a:spcPts val="400"/>
              </a:spcAft>
              <a:defRPr/>
            </a:pPr>
            <a:endParaRPr lang="ko-KR" altLang="en-US" sz="126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Freeform 63"/>
          <p:cNvSpPr/>
          <p:nvPr>
            <p:custDataLst>
              <p:tags r:id="rId37"/>
            </p:custDataLst>
          </p:nvPr>
        </p:nvSpPr>
        <p:spPr bwMode="auto">
          <a:xfrm>
            <a:off x="7958165" y="3866899"/>
            <a:ext cx="762036" cy="204755"/>
          </a:xfrm>
          <a:custGeom>
            <a:avLst/>
            <a:gdLst>
              <a:gd name="connsiteX0" fmla="*/ 450091 w 898766"/>
              <a:gd name="connsiteY0" fmla="*/ 84664 h 1091661"/>
              <a:gd name="connsiteX1" fmla="*/ 78421 w 898766"/>
              <a:gd name="connsiteY1" fmla="*/ 456334 h 1091661"/>
              <a:gd name="connsiteX2" fmla="*/ 450091 w 898766"/>
              <a:gd name="connsiteY2" fmla="*/ 828004 h 1091661"/>
              <a:gd name="connsiteX3" fmla="*/ 821761 w 898766"/>
              <a:gd name="connsiteY3" fmla="*/ 456334 h 1091661"/>
              <a:gd name="connsiteX4" fmla="*/ 450091 w 898766"/>
              <a:gd name="connsiteY4" fmla="*/ 84664 h 1091661"/>
              <a:gd name="connsiteX5" fmla="*/ 447730 w 898766"/>
              <a:gd name="connsiteY5" fmla="*/ 0 h 1091661"/>
              <a:gd name="connsiteX6" fmla="*/ 863423 w 898766"/>
              <a:gd name="connsiteY6" fmla="*/ 280035 h 1091661"/>
              <a:gd name="connsiteX7" fmla="*/ 768947 w 898766"/>
              <a:gd name="connsiteY7" fmla="*/ 773656 h 1091661"/>
              <a:gd name="connsiteX8" fmla="*/ 447730 w 898766"/>
              <a:gd name="connsiteY8" fmla="*/ 1091661 h 1091661"/>
              <a:gd name="connsiteX9" fmla="*/ 131236 w 898766"/>
              <a:gd name="connsiteY9" fmla="*/ 773656 h 1091661"/>
              <a:gd name="connsiteX10" fmla="*/ 32036 w 898766"/>
              <a:gd name="connsiteY10" fmla="*/ 280035 h 1091661"/>
              <a:gd name="connsiteX11" fmla="*/ 447730 w 898766"/>
              <a:gd name="connsiteY11" fmla="*/ 0 h 1091661"/>
              <a:gd name="connsiteX0-1" fmla="*/ 821761 w 898766"/>
              <a:gd name="connsiteY0-2" fmla="*/ 456334 h 1091661"/>
              <a:gd name="connsiteX1-3" fmla="*/ 78421 w 898766"/>
              <a:gd name="connsiteY1-4" fmla="*/ 456334 h 1091661"/>
              <a:gd name="connsiteX2-5" fmla="*/ 450091 w 898766"/>
              <a:gd name="connsiteY2-6" fmla="*/ 828004 h 1091661"/>
              <a:gd name="connsiteX3-7" fmla="*/ 821761 w 898766"/>
              <a:gd name="connsiteY3-8" fmla="*/ 456334 h 1091661"/>
              <a:gd name="connsiteX4-9" fmla="*/ 447730 w 898766"/>
              <a:gd name="connsiteY4-10" fmla="*/ 0 h 1091661"/>
              <a:gd name="connsiteX5-11" fmla="*/ 863423 w 898766"/>
              <a:gd name="connsiteY5-12" fmla="*/ 280035 h 1091661"/>
              <a:gd name="connsiteX6-13" fmla="*/ 768947 w 898766"/>
              <a:gd name="connsiteY6-14" fmla="*/ 773656 h 1091661"/>
              <a:gd name="connsiteX7-15" fmla="*/ 447730 w 898766"/>
              <a:gd name="connsiteY7-16" fmla="*/ 1091661 h 1091661"/>
              <a:gd name="connsiteX8-17" fmla="*/ 131236 w 898766"/>
              <a:gd name="connsiteY8-18" fmla="*/ 773656 h 1091661"/>
              <a:gd name="connsiteX9-19" fmla="*/ 32036 w 898766"/>
              <a:gd name="connsiteY9-20" fmla="*/ 280035 h 1091661"/>
              <a:gd name="connsiteX10-21" fmla="*/ 447730 w 898766"/>
              <a:gd name="connsiteY10-22" fmla="*/ 0 h 1091661"/>
              <a:gd name="connsiteX0-23" fmla="*/ 821761 w 898766"/>
              <a:gd name="connsiteY0-24" fmla="*/ 238002 h 873329"/>
              <a:gd name="connsiteX1-25" fmla="*/ 78421 w 898766"/>
              <a:gd name="connsiteY1-26" fmla="*/ 238002 h 873329"/>
              <a:gd name="connsiteX2-27" fmla="*/ 450091 w 898766"/>
              <a:gd name="connsiteY2-28" fmla="*/ 609672 h 873329"/>
              <a:gd name="connsiteX3-29" fmla="*/ 821761 w 898766"/>
              <a:gd name="connsiteY3-30" fmla="*/ 238002 h 873329"/>
              <a:gd name="connsiteX4-31" fmla="*/ 32036 w 898766"/>
              <a:gd name="connsiteY4-32" fmla="*/ 61703 h 873329"/>
              <a:gd name="connsiteX5-33" fmla="*/ 863423 w 898766"/>
              <a:gd name="connsiteY5-34" fmla="*/ 61703 h 873329"/>
              <a:gd name="connsiteX6-35" fmla="*/ 768947 w 898766"/>
              <a:gd name="connsiteY6-36" fmla="*/ 555324 h 873329"/>
              <a:gd name="connsiteX7-37" fmla="*/ 447730 w 898766"/>
              <a:gd name="connsiteY7-38" fmla="*/ 873329 h 873329"/>
              <a:gd name="connsiteX8-39" fmla="*/ 131236 w 898766"/>
              <a:gd name="connsiteY8-40" fmla="*/ 555324 h 873329"/>
              <a:gd name="connsiteX9-41" fmla="*/ 32036 w 898766"/>
              <a:gd name="connsiteY9-42" fmla="*/ 61703 h 873329"/>
              <a:gd name="connsiteX0-43" fmla="*/ 821761 w 832092"/>
              <a:gd name="connsiteY0-44" fmla="*/ 176299 h 811626"/>
              <a:gd name="connsiteX1-45" fmla="*/ 78421 w 832092"/>
              <a:gd name="connsiteY1-46" fmla="*/ 176299 h 811626"/>
              <a:gd name="connsiteX2-47" fmla="*/ 450091 w 832092"/>
              <a:gd name="connsiteY2-48" fmla="*/ 547969 h 811626"/>
              <a:gd name="connsiteX3-49" fmla="*/ 821761 w 832092"/>
              <a:gd name="connsiteY3-50" fmla="*/ 176299 h 811626"/>
              <a:gd name="connsiteX4-51" fmla="*/ 32036 w 832092"/>
              <a:gd name="connsiteY4-52" fmla="*/ 0 h 811626"/>
              <a:gd name="connsiteX5-53" fmla="*/ 768947 w 832092"/>
              <a:gd name="connsiteY5-54" fmla="*/ 493621 h 811626"/>
              <a:gd name="connsiteX6-55" fmla="*/ 447730 w 832092"/>
              <a:gd name="connsiteY6-56" fmla="*/ 811626 h 811626"/>
              <a:gd name="connsiteX7-57" fmla="*/ 131236 w 832092"/>
              <a:gd name="connsiteY7-58" fmla="*/ 493621 h 811626"/>
              <a:gd name="connsiteX8-59" fmla="*/ 32036 w 832092"/>
              <a:gd name="connsiteY8-60" fmla="*/ 0 h 811626"/>
              <a:gd name="connsiteX0-61" fmla="*/ 753672 w 764003"/>
              <a:gd name="connsiteY0-62" fmla="*/ 46459 h 681786"/>
              <a:gd name="connsiteX1-63" fmla="*/ 10332 w 764003"/>
              <a:gd name="connsiteY1-64" fmla="*/ 46459 h 681786"/>
              <a:gd name="connsiteX2-65" fmla="*/ 382002 w 764003"/>
              <a:gd name="connsiteY2-66" fmla="*/ 418129 h 681786"/>
              <a:gd name="connsiteX3-67" fmla="*/ 753672 w 764003"/>
              <a:gd name="connsiteY3-68" fmla="*/ 46459 h 681786"/>
              <a:gd name="connsiteX4-69" fmla="*/ 63147 w 764003"/>
              <a:gd name="connsiteY4-70" fmla="*/ 363781 h 681786"/>
              <a:gd name="connsiteX5-71" fmla="*/ 700858 w 764003"/>
              <a:gd name="connsiteY5-72" fmla="*/ 363781 h 681786"/>
              <a:gd name="connsiteX6-73" fmla="*/ 379641 w 764003"/>
              <a:gd name="connsiteY6-74" fmla="*/ 681786 h 681786"/>
              <a:gd name="connsiteX7-75" fmla="*/ 63147 w 764003"/>
              <a:gd name="connsiteY7-76" fmla="*/ 363781 h 681786"/>
              <a:gd name="connsiteX0-77" fmla="*/ 690525 w 700856"/>
              <a:gd name="connsiteY0-78" fmla="*/ 0 h 635327"/>
              <a:gd name="connsiteX1-79" fmla="*/ 318855 w 700856"/>
              <a:gd name="connsiteY1-80" fmla="*/ 371670 h 635327"/>
              <a:gd name="connsiteX2-81" fmla="*/ 690525 w 700856"/>
              <a:gd name="connsiteY2-82" fmla="*/ 0 h 635327"/>
              <a:gd name="connsiteX3-83" fmla="*/ 0 w 700856"/>
              <a:gd name="connsiteY3-84" fmla="*/ 317322 h 635327"/>
              <a:gd name="connsiteX4-85" fmla="*/ 637711 w 700856"/>
              <a:gd name="connsiteY4-86" fmla="*/ 317322 h 635327"/>
              <a:gd name="connsiteX5-87" fmla="*/ 316494 w 700856"/>
              <a:gd name="connsiteY5-88" fmla="*/ 635327 h 635327"/>
              <a:gd name="connsiteX6-89" fmla="*/ 0 w 700856"/>
              <a:gd name="connsiteY6-90" fmla="*/ 317322 h 635327"/>
              <a:gd name="connsiteX0-91" fmla="*/ 0 w 637711"/>
              <a:gd name="connsiteY0-92" fmla="*/ 39751 h 357756"/>
              <a:gd name="connsiteX1-93" fmla="*/ 637711 w 637711"/>
              <a:gd name="connsiteY1-94" fmla="*/ 39751 h 357756"/>
              <a:gd name="connsiteX2-95" fmla="*/ 316494 w 637711"/>
              <a:gd name="connsiteY2-96" fmla="*/ 357756 h 357756"/>
              <a:gd name="connsiteX3-97" fmla="*/ 0 w 637711"/>
              <a:gd name="connsiteY3-98" fmla="*/ 39751 h 357756"/>
              <a:gd name="connsiteX0-99" fmla="*/ 0 w 637711"/>
              <a:gd name="connsiteY0-100" fmla="*/ 0 h 318005"/>
              <a:gd name="connsiteX1-101" fmla="*/ 637711 w 637711"/>
              <a:gd name="connsiteY1-102" fmla="*/ 0 h 318005"/>
              <a:gd name="connsiteX2-103" fmla="*/ 316494 w 637711"/>
              <a:gd name="connsiteY2-104" fmla="*/ 318005 h 318005"/>
              <a:gd name="connsiteX3-105" fmla="*/ 0 w 637711"/>
              <a:gd name="connsiteY3-106" fmla="*/ 0 h 3180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37711" h="318005">
                <a:moveTo>
                  <a:pt x="0" y="0"/>
                </a:moveTo>
                <a:lnTo>
                  <a:pt x="637711" y="0"/>
                </a:lnTo>
                <a:lnTo>
                  <a:pt x="316494" y="318005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alpha val="20000"/>
            </a:sysClr>
          </a:solidFill>
          <a:ln w="3175" cap="flat">
            <a:noFill/>
            <a:prstDash val="solid"/>
            <a:miter lim="800000"/>
          </a:ln>
        </p:spPr>
        <p:txBody>
          <a:bodyPr lIns="95921" tIns="47960" rIns="95921" bIns="47960">
            <a:normAutofit fontScale="25000" lnSpcReduction="20000"/>
          </a:bodyPr>
          <a:lstStyle>
            <a:lvl1pPr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  <a:lvl2pPr marL="742950" indent="-28575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2pPr>
            <a:lvl3pPr marL="11430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3pPr>
            <a:lvl4pPr marL="16002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4pPr>
            <a:lvl5pPr marL="20574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9pPr>
          </a:lstStyle>
          <a:p>
            <a:pPr defTabSz="457200" latinLnBrk="1">
              <a:lnSpc>
                <a:spcPct val="140000"/>
              </a:lnSpc>
              <a:defRPr/>
            </a:pPr>
            <a:endParaRPr lang="ko-KR" altLang="en-US" sz="2520" dirty="0">
              <a:solidFill>
                <a:srgbClr val="222222"/>
              </a:solidFill>
              <a:latin typeface="微软雅黑" panose="020B0503020204020204" pitchFamily="34" charset="-122"/>
              <a:ea typeface="Gulim" panose="020B0600000101010101" pitchFamily="34" charset="-127"/>
              <a:cs typeface="Source Sans Pro" charset="0"/>
            </a:endParaRPr>
          </a:p>
        </p:txBody>
      </p:sp>
      <p:sp>
        <p:nvSpPr>
          <p:cNvPr id="72" name="Freeform 64"/>
          <p:cNvSpPr/>
          <p:nvPr>
            <p:custDataLst>
              <p:tags r:id="rId38"/>
            </p:custDataLst>
          </p:nvPr>
        </p:nvSpPr>
        <p:spPr bwMode="auto">
          <a:xfrm>
            <a:off x="7803270" y="2768474"/>
            <a:ext cx="1073986" cy="1303179"/>
          </a:xfrm>
          <a:custGeom>
            <a:avLst/>
            <a:gdLst>
              <a:gd name="connsiteX0" fmla="*/ 450091 w 898766"/>
              <a:gd name="connsiteY0" fmla="*/ 84664 h 1091661"/>
              <a:gd name="connsiteX1" fmla="*/ 78421 w 898766"/>
              <a:gd name="connsiteY1" fmla="*/ 456334 h 1091661"/>
              <a:gd name="connsiteX2" fmla="*/ 450091 w 898766"/>
              <a:gd name="connsiteY2" fmla="*/ 828004 h 1091661"/>
              <a:gd name="connsiteX3" fmla="*/ 821761 w 898766"/>
              <a:gd name="connsiteY3" fmla="*/ 456334 h 1091661"/>
              <a:gd name="connsiteX4" fmla="*/ 450091 w 898766"/>
              <a:gd name="connsiteY4" fmla="*/ 84664 h 1091661"/>
              <a:gd name="connsiteX5" fmla="*/ 447730 w 898766"/>
              <a:gd name="connsiteY5" fmla="*/ 0 h 1091661"/>
              <a:gd name="connsiteX6" fmla="*/ 863423 w 898766"/>
              <a:gd name="connsiteY6" fmla="*/ 280035 h 1091661"/>
              <a:gd name="connsiteX7" fmla="*/ 768947 w 898766"/>
              <a:gd name="connsiteY7" fmla="*/ 773656 h 1091661"/>
              <a:gd name="connsiteX8" fmla="*/ 447730 w 898766"/>
              <a:gd name="connsiteY8" fmla="*/ 1091661 h 1091661"/>
              <a:gd name="connsiteX9" fmla="*/ 131236 w 898766"/>
              <a:gd name="connsiteY9" fmla="*/ 773656 h 1091661"/>
              <a:gd name="connsiteX10" fmla="*/ 32036 w 898766"/>
              <a:gd name="connsiteY10" fmla="*/ 280035 h 1091661"/>
              <a:gd name="connsiteX11" fmla="*/ 447730 w 898766"/>
              <a:gd name="connsiteY11" fmla="*/ 0 h 1091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8766" h="1091661">
                <a:moveTo>
                  <a:pt x="450091" y="84664"/>
                </a:moveTo>
                <a:cubicBezTo>
                  <a:pt x="244823" y="84664"/>
                  <a:pt x="78421" y="251066"/>
                  <a:pt x="78421" y="456334"/>
                </a:cubicBezTo>
                <a:cubicBezTo>
                  <a:pt x="78421" y="661602"/>
                  <a:pt x="244823" y="828004"/>
                  <a:pt x="450091" y="828004"/>
                </a:cubicBezTo>
                <a:cubicBezTo>
                  <a:pt x="655359" y="828004"/>
                  <a:pt x="821761" y="661602"/>
                  <a:pt x="821761" y="456334"/>
                </a:cubicBezTo>
                <a:cubicBezTo>
                  <a:pt x="821761" y="251066"/>
                  <a:pt x="655359" y="84664"/>
                  <a:pt x="450091" y="84664"/>
                </a:cubicBezTo>
                <a:close/>
                <a:moveTo>
                  <a:pt x="447730" y="0"/>
                </a:moveTo>
                <a:cubicBezTo>
                  <a:pt x="631958" y="0"/>
                  <a:pt x="792566" y="109166"/>
                  <a:pt x="863423" y="280035"/>
                </a:cubicBezTo>
                <a:cubicBezTo>
                  <a:pt x="934280" y="446157"/>
                  <a:pt x="896490" y="640758"/>
                  <a:pt x="768947" y="773656"/>
                </a:cubicBezTo>
                <a:lnTo>
                  <a:pt x="447730" y="1091661"/>
                </a:lnTo>
                <a:cubicBezTo>
                  <a:pt x="447730" y="1091661"/>
                  <a:pt x="447730" y="1091661"/>
                  <a:pt x="131236" y="773656"/>
                </a:cubicBezTo>
                <a:cubicBezTo>
                  <a:pt x="3693" y="640758"/>
                  <a:pt x="-34097" y="446157"/>
                  <a:pt x="32036" y="280035"/>
                </a:cubicBezTo>
                <a:cubicBezTo>
                  <a:pt x="102893" y="109166"/>
                  <a:pt x="268226" y="0"/>
                  <a:pt x="447730" y="0"/>
                </a:cubicBezTo>
                <a:close/>
              </a:path>
            </a:pathLst>
          </a:custGeom>
          <a:solidFill>
            <a:srgbClr val="7FE04B"/>
          </a:solidFill>
          <a:ln w="3175" cap="flat">
            <a:noFill/>
            <a:prstDash val="solid"/>
            <a:miter lim="800000"/>
          </a:ln>
        </p:spPr>
        <p:txBody>
          <a:bodyPr lIns="95921" tIns="47960" rIns="95921" bIns="47960">
            <a:normAutofit/>
          </a:bodyPr>
          <a:lstStyle>
            <a:lvl1pPr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  <a:lvl2pPr marL="742950" indent="-28575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2pPr>
            <a:lvl3pPr marL="11430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3pPr>
            <a:lvl4pPr marL="16002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4pPr>
            <a:lvl5pPr marL="20574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9pPr>
          </a:lstStyle>
          <a:p>
            <a:pPr defTabSz="457200" latinLnBrk="1">
              <a:lnSpc>
                <a:spcPct val="120000"/>
              </a:lnSpc>
              <a:defRPr/>
            </a:pPr>
            <a:endParaRPr lang="ko-KR" altLang="en-US" sz="2520" dirty="0">
              <a:solidFill>
                <a:srgbClr val="222222"/>
              </a:solidFill>
              <a:latin typeface="微软雅黑" panose="020B0503020204020204" pitchFamily="34" charset="-122"/>
              <a:ea typeface="Gulim" panose="020B0600000101010101" pitchFamily="34" charset="-127"/>
              <a:cs typeface="Source Sans Pro" charset="0"/>
            </a:endParaRPr>
          </a:p>
        </p:txBody>
      </p:sp>
      <p:sp>
        <p:nvSpPr>
          <p:cNvPr id="73" name="文本框 72"/>
          <p:cNvSpPr txBox="1"/>
          <p:nvPr>
            <p:custDataLst>
              <p:tags r:id="rId39"/>
            </p:custDataLst>
          </p:nvPr>
        </p:nvSpPr>
        <p:spPr>
          <a:xfrm>
            <a:off x="7629436" y="1366777"/>
            <a:ext cx="1417555" cy="134391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400">
                <a:solidFill>
                  <a:sysClr val="windowText" lastClr="000000">
                    <a:lumMod val="75000"/>
                    <a:lumOff val="25000"/>
                  </a:sysClr>
                </a:solidFill>
              </a:defRPr>
            </a:lvl1pPr>
          </a:lstStyle>
          <a:p>
            <a:pPr algn="just" defTabSz="457200">
              <a:lnSpc>
                <a:spcPct val="120000"/>
              </a:lnSpc>
            </a:pPr>
            <a:r>
              <a:rPr lang="zh-CN" altLang="en-US" sz="945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根据属性或属性值来选取元素。</a:t>
            </a:r>
            <a:r>
              <a:rPr lang="en-US" altLang="zh-CN" sz="945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ps</a:t>
            </a:r>
            <a:r>
              <a:rPr lang="zh-CN" altLang="en-US" sz="945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：input[name=””],input[type=””]</a:t>
            </a:r>
            <a:endParaRPr lang="zh-CN" altLang="en-US" sz="945" spc="15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>
            <p:custDataLst>
              <p:tags r:id="rId40"/>
            </p:custDataLst>
          </p:nvPr>
        </p:nvSpPr>
        <p:spPr>
          <a:xfrm>
            <a:off x="7959245" y="3063433"/>
            <a:ext cx="762036" cy="617818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pPr algn="ctr" defTabSz="457200">
              <a:lnSpc>
                <a:spcPct val="120000"/>
              </a:lnSpc>
            </a:pPr>
            <a:r>
              <a:rPr kumimoji="1" lang="zh-CN" altLang="en-US" sz="1415" b="1" spc="300">
                <a:latin typeface="Arial" panose="020B0604020202020204" pitchFamily="34" charset="0"/>
                <a:ea typeface="微软雅黑" panose="020B0503020204020204" pitchFamily="34" charset="-122"/>
              </a:rPr>
              <a:t>属性</a:t>
            </a:r>
            <a:endParaRPr kumimoji="1" lang="zh-CN" altLang="en-US" sz="1415" b="1" spc="3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defTabSz="457200">
              <a:lnSpc>
                <a:spcPct val="120000"/>
              </a:lnSpc>
            </a:pPr>
            <a:r>
              <a:rPr kumimoji="1" lang="zh-CN" altLang="en-US" sz="1415" b="1" spc="300">
                <a:latin typeface="Arial" panose="020B0604020202020204" pitchFamily="34" charset="0"/>
                <a:ea typeface="微软雅黑" panose="020B0503020204020204" pitchFamily="34" charset="-122"/>
              </a:rPr>
              <a:t>选择器</a:t>
            </a:r>
            <a:endParaRPr kumimoji="1" lang="zh-CN" altLang="en-US" sz="1415" b="1" spc="3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1" name="TextBox 5"/>
          <p:cNvSpPr txBox="1"/>
          <p:nvPr>
            <p:custDataLst>
              <p:tags r:id="rId41"/>
            </p:custDataLst>
          </p:nvPr>
        </p:nvSpPr>
        <p:spPr>
          <a:xfrm>
            <a:off x="354385" y="473657"/>
            <a:ext cx="8872755" cy="411648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ctr" defTabSz="457200">
              <a:lnSpc>
                <a:spcPct val="120000"/>
              </a:lnSpc>
            </a:pPr>
            <a:r>
              <a:rPr lang="zh-CN" altLang="en-US" sz="1890" b="1" spc="300">
                <a:latin typeface="Arial" panose="020B0604020202020204" pitchFamily="34" charset="0"/>
                <a:ea typeface="微软雅黑" panose="020B0503020204020204" pitchFamily="34" charset="-122"/>
              </a:rPr>
              <a:t>选择器</a:t>
            </a:r>
            <a:endParaRPr lang="zh-CN" altLang="en-US" sz="1890" b="1" spc="3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4255" y="4673600"/>
            <a:ext cx="5891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FF0000"/>
                </a:solidFill>
              </a:rPr>
              <a:t>PS</a:t>
            </a:r>
            <a:r>
              <a:rPr lang="zh-CN" altLang="en-US" sz="1400">
                <a:solidFill>
                  <a:srgbClr val="FF0000"/>
                </a:solidFill>
              </a:rPr>
              <a:t>：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行内选择器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 ID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选择器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 class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选择器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标签选择器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&gt; 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通用选择器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Freeform 17"/>
          <p:cNvSpPr/>
          <p:nvPr>
            <p:custDataLst>
              <p:tags r:id="rId42"/>
            </p:custDataLst>
          </p:nvPr>
        </p:nvSpPr>
        <p:spPr bwMode="auto">
          <a:xfrm>
            <a:off x="867908" y="2768479"/>
            <a:ext cx="1073986" cy="1303179"/>
          </a:xfrm>
          <a:custGeom>
            <a:avLst/>
            <a:gdLst>
              <a:gd name="connsiteX0" fmla="*/ 450091 w 898766"/>
              <a:gd name="connsiteY0" fmla="*/ 84664 h 1091661"/>
              <a:gd name="connsiteX1" fmla="*/ 78421 w 898766"/>
              <a:gd name="connsiteY1" fmla="*/ 456334 h 1091661"/>
              <a:gd name="connsiteX2" fmla="*/ 450091 w 898766"/>
              <a:gd name="connsiteY2" fmla="*/ 828004 h 1091661"/>
              <a:gd name="connsiteX3" fmla="*/ 821761 w 898766"/>
              <a:gd name="connsiteY3" fmla="*/ 456334 h 1091661"/>
              <a:gd name="connsiteX4" fmla="*/ 450091 w 898766"/>
              <a:gd name="connsiteY4" fmla="*/ 84664 h 1091661"/>
              <a:gd name="connsiteX5" fmla="*/ 447730 w 898766"/>
              <a:gd name="connsiteY5" fmla="*/ 0 h 1091661"/>
              <a:gd name="connsiteX6" fmla="*/ 863423 w 898766"/>
              <a:gd name="connsiteY6" fmla="*/ 280035 h 1091661"/>
              <a:gd name="connsiteX7" fmla="*/ 768947 w 898766"/>
              <a:gd name="connsiteY7" fmla="*/ 773656 h 1091661"/>
              <a:gd name="connsiteX8" fmla="*/ 447730 w 898766"/>
              <a:gd name="connsiteY8" fmla="*/ 1091661 h 1091661"/>
              <a:gd name="connsiteX9" fmla="*/ 131236 w 898766"/>
              <a:gd name="connsiteY9" fmla="*/ 773656 h 1091661"/>
              <a:gd name="connsiteX10" fmla="*/ 32036 w 898766"/>
              <a:gd name="connsiteY10" fmla="*/ 280035 h 1091661"/>
              <a:gd name="connsiteX11" fmla="*/ 447730 w 898766"/>
              <a:gd name="connsiteY11" fmla="*/ 0 h 1091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8766" h="1091661">
                <a:moveTo>
                  <a:pt x="450091" y="84664"/>
                </a:moveTo>
                <a:cubicBezTo>
                  <a:pt x="244823" y="84664"/>
                  <a:pt x="78421" y="251066"/>
                  <a:pt x="78421" y="456334"/>
                </a:cubicBezTo>
                <a:cubicBezTo>
                  <a:pt x="78421" y="661602"/>
                  <a:pt x="244823" y="828004"/>
                  <a:pt x="450091" y="828004"/>
                </a:cubicBezTo>
                <a:cubicBezTo>
                  <a:pt x="655359" y="828004"/>
                  <a:pt x="821761" y="661602"/>
                  <a:pt x="821761" y="456334"/>
                </a:cubicBezTo>
                <a:cubicBezTo>
                  <a:pt x="821761" y="251066"/>
                  <a:pt x="655359" y="84664"/>
                  <a:pt x="450091" y="84664"/>
                </a:cubicBezTo>
                <a:close/>
                <a:moveTo>
                  <a:pt x="447730" y="0"/>
                </a:moveTo>
                <a:cubicBezTo>
                  <a:pt x="631958" y="0"/>
                  <a:pt x="792566" y="109166"/>
                  <a:pt x="863423" y="280035"/>
                </a:cubicBezTo>
                <a:cubicBezTo>
                  <a:pt x="934280" y="446157"/>
                  <a:pt x="896490" y="640758"/>
                  <a:pt x="768947" y="773656"/>
                </a:cubicBezTo>
                <a:lnTo>
                  <a:pt x="447730" y="1091661"/>
                </a:lnTo>
                <a:cubicBezTo>
                  <a:pt x="447730" y="1091661"/>
                  <a:pt x="447730" y="1091661"/>
                  <a:pt x="131236" y="773656"/>
                </a:cubicBezTo>
                <a:cubicBezTo>
                  <a:pt x="3693" y="640758"/>
                  <a:pt x="-34097" y="446157"/>
                  <a:pt x="32036" y="280035"/>
                </a:cubicBezTo>
                <a:cubicBezTo>
                  <a:pt x="102893" y="109166"/>
                  <a:pt x="268226" y="0"/>
                  <a:pt x="447730" y="0"/>
                </a:cubicBezTo>
                <a:close/>
              </a:path>
            </a:pathLst>
          </a:custGeom>
          <a:solidFill>
            <a:srgbClr val="2196F3"/>
          </a:solidFill>
          <a:ln w="3175" cap="flat">
            <a:noFill/>
            <a:prstDash val="solid"/>
            <a:miter lim="800000"/>
          </a:ln>
        </p:spPr>
        <p:txBody>
          <a:bodyPr lIns="95921" tIns="47960" rIns="95921" bIns="47960">
            <a:normAutofit/>
          </a:bodyPr>
          <a:lstStyle>
            <a:lvl1pPr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  <a:lvl2pPr marL="742950" indent="-28575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2pPr>
            <a:lvl3pPr marL="11430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3pPr>
            <a:lvl4pPr marL="16002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4pPr>
            <a:lvl5pPr marL="20574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9pPr>
          </a:lstStyle>
          <a:p>
            <a:pPr defTabSz="457200" latinLnBrk="1">
              <a:lnSpc>
                <a:spcPct val="120000"/>
              </a:lnSpc>
              <a:defRPr/>
            </a:pPr>
            <a:endParaRPr lang="ko-KR" altLang="en-US" sz="2520" dirty="0">
              <a:solidFill>
                <a:srgbClr val="222222"/>
              </a:solidFill>
              <a:latin typeface="微软雅黑" panose="020B0503020204020204" pitchFamily="34" charset="-122"/>
              <a:ea typeface="Gulim" panose="020B0600000101010101" pitchFamily="34" charset="-127"/>
              <a:cs typeface="Source Sans Pro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43"/>
            </p:custDataLst>
          </p:nvPr>
        </p:nvSpPr>
        <p:spPr>
          <a:xfrm>
            <a:off x="1023883" y="3063438"/>
            <a:ext cx="762036" cy="617818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pPr algn="ctr" defTabSz="457200">
              <a:lnSpc>
                <a:spcPct val="120000"/>
              </a:lnSpc>
            </a:pPr>
            <a:r>
              <a:rPr kumimoji="1" lang="zh-CN" altLang="en-US" sz="1415" b="1" spc="300">
                <a:latin typeface="Arial" panose="020B0604020202020204" pitchFamily="34" charset="0"/>
                <a:ea typeface="微软雅黑" panose="020B0503020204020204" pitchFamily="34" charset="-122"/>
              </a:rPr>
              <a:t>简单</a:t>
            </a:r>
            <a:endParaRPr kumimoji="1" lang="zh-CN" altLang="en-US" sz="1415" b="1" spc="3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defTabSz="457200">
              <a:lnSpc>
                <a:spcPct val="120000"/>
              </a:lnSpc>
            </a:pPr>
            <a:r>
              <a:rPr kumimoji="1" lang="zh-CN" altLang="en-US" sz="1415" b="1" spc="300">
                <a:latin typeface="Arial" panose="020B0604020202020204" pitchFamily="34" charset="0"/>
                <a:ea typeface="微软雅黑" panose="020B0503020204020204" pitchFamily="34" charset="-122"/>
              </a:rPr>
              <a:t>选择器</a:t>
            </a:r>
            <a:endParaRPr kumimoji="1" lang="zh-CN" altLang="en-US" sz="1415" b="1" spc="3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Freeform 56"/>
          <p:cNvSpPr/>
          <p:nvPr>
            <p:custDataLst>
              <p:tags r:id="rId44"/>
            </p:custDataLst>
          </p:nvPr>
        </p:nvSpPr>
        <p:spPr bwMode="auto">
          <a:xfrm>
            <a:off x="2602744" y="2768479"/>
            <a:ext cx="1073986" cy="1303179"/>
          </a:xfrm>
          <a:custGeom>
            <a:avLst/>
            <a:gdLst>
              <a:gd name="connsiteX0" fmla="*/ 450091 w 898766"/>
              <a:gd name="connsiteY0" fmla="*/ 84664 h 1091661"/>
              <a:gd name="connsiteX1" fmla="*/ 78421 w 898766"/>
              <a:gd name="connsiteY1" fmla="*/ 456334 h 1091661"/>
              <a:gd name="connsiteX2" fmla="*/ 450091 w 898766"/>
              <a:gd name="connsiteY2" fmla="*/ 828004 h 1091661"/>
              <a:gd name="connsiteX3" fmla="*/ 821761 w 898766"/>
              <a:gd name="connsiteY3" fmla="*/ 456334 h 1091661"/>
              <a:gd name="connsiteX4" fmla="*/ 450091 w 898766"/>
              <a:gd name="connsiteY4" fmla="*/ 84664 h 1091661"/>
              <a:gd name="connsiteX5" fmla="*/ 447730 w 898766"/>
              <a:gd name="connsiteY5" fmla="*/ 0 h 1091661"/>
              <a:gd name="connsiteX6" fmla="*/ 863423 w 898766"/>
              <a:gd name="connsiteY6" fmla="*/ 280035 h 1091661"/>
              <a:gd name="connsiteX7" fmla="*/ 768947 w 898766"/>
              <a:gd name="connsiteY7" fmla="*/ 773656 h 1091661"/>
              <a:gd name="connsiteX8" fmla="*/ 447730 w 898766"/>
              <a:gd name="connsiteY8" fmla="*/ 1091661 h 1091661"/>
              <a:gd name="connsiteX9" fmla="*/ 131236 w 898766"/>
              <a:gd name="connsiteY9" fmla="*/ 773656 h 1091661"/>
              <a:gd name="connsiteX10" fmla="*/ 32036 w 898766"/>
              <a:gd name="connsiteY10" fmla="*/ 280035 h 1091661"/>
              <a:gd name="connsiteX11" fmla="*/ 447730 w 898766"/>
              <a:gd name="connsiteY11" fmla="*/ 0 h 1091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8766" h="1091661">
                <a:moveTo>
                  <a:pt x="450091" y="84664"/>
                </a:moveTo>
                <a:cubicBezTo>
                  <a:pt x="244823" y="84664"/>
                  <a:pt x="78421" y="251066"/>
                  <a:pt x="78421" y="456334"/>
                </a:cubicBezTo>
                <a:cubicBezTo>
                  <a:pt x="78421" y="661602"/>
                  <a:pt x="244823" y="828004"/>
                  <a:pt x="450091" y="828004"/>
                </a:cubicBezTo>
                <a:cubicBezTo>
                  <a:pt x="655359" y="828004"/>
                  <a:pt x="821761" y="661602"/>
                  <a:pt x="821761" y="456334"/>
                </a:cubicBezTo>
                <a:cubicBezTo>
                  <a:pt x="821761" y="251066"/>
                  <a:pt x="655359" y="84664"/>
                  <a:pt x="450091" y="84664"/>
                </a:cubicBezTo>
                <a:close/>
                <a:moveTo>
                  <a:pt x="447730" y="0"/>
                </a:moveTo>
                <a:cubicBezTo>
                  <a:pt x="631958" y="0"/>
                  <a:pt x="792566" y="109166"/>
                  <a:pt x="863423" y="280035"/>
                </a:cubicBezTo>
                <a:cubicBezTo>
                  <a:pt x="934280" y="446157"/>
                  <a:pt x="896490" y="640758"/>
                  <a:pt x="768947" y="773656"/>
                </a:cubicBezTo>
                <a:lnTo>
                  <a:pt x="447730" y="1091661"/>
                </a:lnTo>
                <a:cubicBezTo>
                  <a:pt x="447730" y="1091661"/>
                  <a:pt x="447730" y="1091661"/>
                  <a:pt x="131236" y="773656"/>
                </a:cubicBezTo>
                <a:cubicBezTo>
                  <a:pt x="3693" y="640758"/>
                  <a:pt x="-34097" y="446157"/>
                  <a:pt x="32036" y="280035"/>
                </a:cubicBezTo>
                <a:cubicBezTo>
                  <a:pt x="102893" y="109166"/>
                  <a:pt x="268226" y="0"/>
                  <a:pt x="447730" y="0"/>
                </a:cubicBezTo>
                <a:close/>
              </a:path>
            </a:pathLst>
          </a:custGeom>
          <a:solidFill>
            <a:srgbClr val="38A9C9"/>
          </a:solidFill>
          <a:ln w="3175" cap="flat">
            <a:noFill/>
            <a:prstDash val="solid"/>
            <a:miter lim="800000"/>
          </a:ln>
        </p:spPr>
        <p:txBody>
          <a:bodyPr lIns="95921" tIns="47960" rIns="95921" bIns="47960">
            <a:normAutofit/>
          </a:bodyPr>
          <a:lstStyle>
            <a:lvl1pPr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  <a:lvl2pPr marL="742950" indent="-28575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2pPr>
            <a:lvl3pPr marL="11430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3pPr>
            <a:lvl4pPr marL="16002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4pPr>
            <a:lvl5pPr marL="2057400" indent="-228600"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ysClr val="windowText" lastClr="0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9pPr>
          </a:lstStyle>
          <a:p>
            <a:pPr defTabSz="457200" latinLnBrk="1">
              <a:lnSpc>
                <a:spcPct val="120000"/>
              </a:lnSpc>
              <a:defRPr/>
            </a:pPr>
            <a:endParaRPr lang="ko-KR" altLang="en-US" sz="2520" dirty="0">
              <a:solidFill>
                <a:srgbClr val="222222"/>
              </a:solidFill>
              <a:latin typeface="微软雅黑" panose="020B0503020204020204" pitchFamily="34" charset="-122"/>
              <a:ea typeface="Gulim" panose="020B0600000101010101" pitchFamily="34" charset="-127"/>
              <a:cs typeface="Source Sans Pro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45"/>
            </p:custDataLst>
          </p:nvPr>
        </p:nvSpPr>
        <p:spPr>
          <a:xfrm>
            <a:off x="2758719" y="3063438"/>
            <a:ext cx="762036" cy="617818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pPr algn="ctr" defTabSz="457200">
              <a:lnSpc>
                <a:spcPct val="120000"/>
              </a:lnSpc>
            </a:pPr>
            <a:r>
              <a:rPr kumimoji="1" lang="zh-CN" altLang="en-US" sz="1415" b="1" spc="300">
                <a:latin typeface="Arial" panose="020B0604020202020204" pitchFamily="34" charset="0"/>
                <a:ea typeface="微软雅黑" panose="020B0503020204020204" pitchFamily="34" charset="-122"/>
              </a:rPr>
              <a:t>组合</a:t>
            </a:r>
            <a:endParaRPr kumimoji="1" lang="zh-CN" altLang="en-US" sz="1415" b="1" spc="3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defTabSz="457200">
              <a:lnSpc>
                <a:spcPct val="120000"/>
              </a:lnSpc>
            </a:pPr>
            <a:r>
              <a:rPr kumimoji="1" lang="zh-CN" altLang="en-US" sz="1415" b="1" spc="300">
                <a:latin typeface="Arial" panose="020B0604020202020204" pitchFamily="34" charset="0"/>
                <a:ea typeface="微软雅黑" panose="020B0503020204020204" pitchFamily="34" charset="-122"/>
              </a:rPr>
              <a:t>选择器</a:t>
            </a:r>
            <a:endParaRPr kumimoji="1" lang="zh-CN" altLang="en-US" sz="1415" b="1" spc="3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4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4" grpId="0" animBg="1"/>
      <p:bldP spid="52" grpId="0" animBg="1"/>
      <p:bldP spid="18" grpId="0" animBg="1"/>
      <p:bldP spid="55" grpId="0"/>
      <p:bldP spid="67" grpId="0"/>
      <p:bldP spid="38" grpId="0" animBg="1"/>
      <p:bldP spid="39" grpId="0" animBg="1"/>
      <p:bldP spid="40" grpId="0" animBg="1"/>
      <p:bldP spid="41" grpId="0" animBg="1"/>
      <p:bldP spid="56" grpId="0" animBg="1"/>
      <p:bldP spid="57" grpId="0" animBg="1"/>
      <p:bldP spid="58" grpId="0"/>
      <p:bldP spid="68" grpId="0"/>
      <p:bldP spid="43" grpId="0" animBg="1"/>
      <p:bldP spid="44" grpId="0" animBg="1"/>
      <p:bldP spid="45" grpId="0" animBg="1"/>
      <p:bldP spid="46" grpId="0" animBg="1"/>
      <p:bldP spid="60" grpId="0" animBg="1"/>
      <p:bldP spid="61" grpId="0" animBg="1"/>
      <p:bldP spid="59" grpId="0"/>
      <p:bldP spid="69" grpId="0"/>
      <p:bldP spid="48" grpId="0" animBg="1"/>
      <p:bldP spid="49" grpId="0" animBg="1"/>
      <p:bldP spid="50" grpId="0" animBg="1"/>
      <p:bldP spid="51" grpId="0" animBg="1"/>
      <p:bldP spid="64" grpId="0" animBg="1"/>
      <p:bldP spid="65" grpId="0" animBg="1"/>
      <p:bldP spid="62" grpId="0"/>
      <p:bldP spid="70" grpId="0"/>
      <p:bldP spid="75" grpId="0" animBg="1"/>
      <p:bldP spid="76" grpId="0" animBg="1"/>
      <p:bldP spid="77" grpId="0" animBg="1"/>
      <p:bldP spid="78" grpId="0" animBg="1"/>
      <p:bldP spid="71" grpId="0" animBg="1"/>
      <p:bldP spid="72" grpId="0" animBg="1"/>
      <p:bldP spid="73" grpId="0"/>
      <p:bldP spid="74" grpId="0"/>
      <p:bldP spid="2" grpId="0"/>
      <p:bldP spid="5" grpId="0" animBg="1"/>
      <p:bldP spid="7" grpId="0"/>
      <p:bldP spid="10" grpId="0" animBg="1"/>
      <p:bldP spid="16" grpId="0"/>
      <p:bldP spid="12" grpId="1" animBg="1"/>
      <p:bldP spid="13" grpId="1" animBg="1"/>
      <p:bldP spid="15" grpId="1" animBg="1"/>
      <p:bldP spid="14" grpId="1" animBg="1"/>
      <p:bldP spid="52" grpId="1" animBg="1"/>
      <p:bldP spid="18" grpId="1" animBg="1"/>
      <p:bldP spid="55" grpId="1"/>
      <p:bldP spid="67" grpId="1"/>
      <p:bldP spid="38" grpId="1" animBg="1"/>
      <p:bldP spid="39" grpId="1" animBg="1"/>
      <p:bldP spid="40" grpId="1" animBg="1"/>
      <p:bldP spid="41" grpId="1" animBg="1"/>
      <p:bldP spid="56" grpId="1" animBg="1"/>
      <p:bldP spid="57" grpId="1" animBg="1"/>
      <p:bldP spid="58" grpId="1"/>
      <p:bldP spid="68" grpId="1"/>
      <p:bldP spid="43" grpId="1" animBg="1"/>
      <p:bldP spid="44" grpId="1" animBg="1"/>
      <p:bldP spid="45" grpId="1" animBg="1"/>
      <p:bldP spid="46" grpId="1" animBg="1"/>
      <p:bldP spid="60" grpId="1" animBg="1"/>
      <p:bldP spid="61" grpId="1" animBg="1"/>
      <p:bldP spid="59" grpId="1"/>
      <p:bldP spid="69" grpId="1"/>
      <p:bldP spid="48" grpId="1" animBg="1"/>
      <p:bldP spid="49" grpId="1" animBg="1"/>
      <p:bldP spid="50" grpId="1" animBg="1"/>
      <p:bldP spid="51" grpId="1" animBg="1"/>
      <p:bldP spid="64" grpId="1" animBg="1"/>
      <p:bldP spid="65" grpId="1" animBg="1"/>
      <p:bldP spid="62" grpId="1"/>
      <p:bldP spid="70" grpId="1"/>
      <p:bldP spid="75" grpId="1" animBg="1"/>
      <p:bldP spid="76" grpId="1" animBg="1"/>
      <p:bldP spid="77" grpId="1" animBg="1"/>
      <p:bldP spid="78" grpId="1" animBg="1"/>
      <p:bldP spid="71" grpId="1" animBg="1"/>
      <p:bldP spid="72" grpId="1" animBg="1"/>
      <p:bldP spid="73" grpId="1"/>
      <p:bldP spid="74" grpId="1"/>
      <p:bldP spid="2" grpId="1"/>
      <p:bldP spid="5" grpId="1" animBg="1"/>
      <p:bldP spid="7" grpId="1"/>
      <p:bldP spid="10" grpId="1" animBg="1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itle 6"/>
          <p:cNvSpPr txBox="1"/>
          <p:nvPr>
            <p:custDataLst>
              <p:tags r:id="rId1"/>
            </p:custDataLst>
          </p:nvPr>
        </p:nvSpPr>
        <p:spPr>
          <a:xfrm>
            <a:off x="586740" y="3192780"/>
            <a:ext cx="5273040" cy="179959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6646" tIns="28323" rIns="56646" bIns="28323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3C3C4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marL="171450" indent="-17145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spc="50" dirty="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格式：border：border-width  border-style  border-color;</a:t>
            </a:r>
            <a:endParaRPr lang="zh-CN" altLang="en-US" sz="1200" spc="50" dirty="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</a:pPr>
            <a:r>
              <a:rPr lang="zh-CN" altLang="en-US" sz="1200" spc="50" dirty="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    例如：border：2px solid blue;</a:t>
            </a:r>
            <a:endParaRPr lang="zh-CN" altLang="en-US" sz="1200" spc="50" dirty="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  <a:p>
            <a:pPr marL="171450" indent="-17145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200" spc="50" dirty="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  <a:p>
            <a:pPr marL="171450" indent="-17145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spc="50" dirty="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内边距：文本内容距离外部DIV的上、下、左、右四个距离</a:t>
            </a:r>
            <a:br>
              <a:rPr lang="zh-CN" altLang="en-US" sz="1200" spc="50" dirty="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</a:br>
            <a:r>
              <a:rPr lang="zh-CN" altLang="en-US" sz="1200" spc="50" dirty="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padding：20px;（包含，上下左右距离）</a:t>
            </a:r>
            <a:endParaRPr lang="zh-CN" altLang="en-US" sz="1200" spc="50" dirty="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  <a:p>
            <a:pPr marL="171450" indent="-17145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200" spc="50" dirty="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  <a:p>
            <a:pPr marL="171450" indent="-171450" fontAlgn="auto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spc="50" dirty="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外边距：两个嵌套的div之间的四个外边距</a:t>
            </a:r>
            <a:endParaRPr lang="zh-CN" altLang="en-US" sz="1200" spc="50" dirty="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2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" y="626745"/>
            <a:ext cx="3797935" cy="2566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804545"/>
            <a:ext cx="3585210" cy="23882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360045" y="205740"/>
            <a:ext cx="15081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/>
              <a:t>css</a:t>
            </a:r>
            <a:r>
              <a:rPr lang="zh-CN" altLang="en-US" sz="2000" b="1"/>
              <a:t>盒子模型</a:t>
            </a:r>
            <a:endParaRPr lang="zh-CN" altLang="en-US" sz="2000" b="1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4027101" y="2637845"/>
            <a:ext cx="5565456" cy="2757874"/>
          </a:xfrm>
          <a:prstGeom prst="rect">
            <a:avLst/>
          </a:prstGeom>
          <a:solidFill>
            <a:srgbClr val="FFFFFF">
              <a:lumMod val="95000"/>
              <a:alpha val="40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kumimoji="1" lang="zh-CN" altLang="en-US" sz="126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388" y="1781"/>
            <a:ext cx="4026713" cy="5395595"/>
          </a:xfrm>
          <a:prstGeom prst="rect">
            <a:avLst/>
          </a:prstGeom>
          <a:pattFill prst="ltUpDiag">
            <a:fgClr>
              <a:srgbClr val="FFFFFF">
                <a:lumMod val="85000"/>
              </a:srgbClr>
            </a:fgClr>
            <a:bgClr>
              <a:srgbClr val="FFFFFF"/>
            </a:bgClr>
          </a:patt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71941" tIns="35970" rIns="71941" bIns="3597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41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45013" y="1850394"/>
            <a:ext cx="2737463" cy="1569627"/>
          </a:xfrm>
          <a:prstGeom prst="rect">
            <a:avLst/>
          </a:prstGeom>
          <a:noFill/>
        </p:spPr>
        <p:txBody>
          <a:bodyPr wrap="square" lIns="71941" tIns="35970" rIns="71941" bIns="35970" rtlCol="0" anchor="t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145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css</a:t>
            </a:r>
            <a:r>
              <a:rPr lang="zh-CN" altLang="en-US" sz="3145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单位</a:t>
            </a:r>
            <a:endParaRPr lang="zh-CN" altLang="en-US" sz="3145" b="1" spc="300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4765498" y="875285"/>
            <a:ext cx="4222553" cy="1579710"/>
          </a:xfrm>
          <a:prstGeom prst="rect">
            <a:avLst/>
          </a:prstGeom>
          <a:noFill/>
        </p:spPr>
        <p:txBody>
          <a:bodyPr wrap="square" lIns="71941" tIns="35970" rIns="71941" bIns="35970" rtlCol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indent="-306070" fontAlgn="ctr">
              <a:lnSpc>
                <a:spcPct val="120000"/>
              </a:lnSpc>
              <a:spcAft>
                <a:spcPts val="0"/>
              </a:spcAft>
              <a:buClr>
                <a:srgbClr val="E34D4D">
                  <a:lumMod val="60000"/>
                  <a:lumOff val="40000"/>
                </a:srgbClr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1260" dirty="0"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英寸（in）；</a:t>
            </a:r>
            <a:endParaRPr lang="en-US" altLang="zh-CN" sz="1260" dirty="0"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60045" indent="-306070" fontAlgn="ctr">
              <a:lnSpc>
                <a:spcPct val="120000"/>
              </a:lnSpc>
              <a:spcAft>
                <a:spcPts val="0"/>
              </a:spcAft>
              <a:buClr>
                <a:srgbClr val="E34D4D">
                  <a:lumMod val="60000"/>
                  <a:lumOff val="40000"/>
                </a:srgbClr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1260" dirty="0"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厘米（cm）；</a:t>
            </a:r>
            <a:endParaRPr lang="en-US" altLang="zh-CN" sz="1260" dirty="0"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60045" indent="-306070" fontAlgn="ctr">
              <a:lnSpc>
                <a:spcPct val="120000"/>
              </a:lnSpc>
              <a:spcAft>
                <a:spcPts val="0"/>
              </a:spcAft>
              <a:buClr>
                <a:srgbClr val="E34D4D">
                  <a:lumMod val="60000"/>
                  <a:lumOff val="40000"/>
                </a:srgbClr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1260" dirty="0"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毫米（mm）；</a:t>
            </a:r>
            <a:endParaRPr lang="en-US" altLang="zh-CN" sz="1260" dirty="0"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60045" indent="-306070" fontAlgn="ctr">
              <a:lnSpc>
                <a:spcPct val="120000"/>
              </a:lnSpc>
              <a:spcAft>
                <a:spcPts val="0"/>
              </a:spcAft>
              <a:buClr>
                <a:srgbClr val="E34D4D">
                  <a:lumMod val="60000"/>
                  <a:lumOff val="40000"/>
                </a:srgbClr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1260" dirty="0"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磅（pt）：在印刷领域使用广泛，也称为点；</a:t>
            </a:r>
            <a:endParaRPr lang="en-US" altLang="zh-CN" sz="1260" dirty="0"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60045" indent="-306070" fontAlgn="ctr">
              <a:lnSpc>
                <a:spcPct val="120000"/>
              </a:lnSpc>
              <a:spcAft>
                <a:spcPts val="0"/>
              </a:spcAft>
              <a:buClr>
                <a:srgbClr val="E34D4D">
                  <a:lumMod val="60000"/>
                  <a:lumOff val="40000"/>
                </a:srgbClr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1260" dirty="0"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pica（pc）派卡：在印刷领域使用，1pica=12pt，也称12点活字；</a:t>
            </a:r>
            <a:endParaRPr lang="en-US" altLang="zh-CN" sz="1260" dirty="0"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4765473" y="458283"/>
            <a:ext cx="4222576" cy="363219"/>
          </a:xfrm>
          <a:prstGeom prst="rect">
            <a:avLst/>
          </a:prstGeom>
          <a:noFill/>
        </p:spPr>
        <p:txBody>
          <a:bodyPr wrap="square" lIns="71941" tIns="35970" rIns="71941" bIns="35970" rtlCol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ctr">
              <a:lnSpc>
                <a:spcPct val="120000"/>
              </a:lnSpc>
              <a:buClr>
                <a:srgbClr val="E34D4D"/>
              </a:buClr>
              <a:buSzPct val="100000"/>
            </a:pPr>
            <a:r>
              <a:rPr lang="zh-CN" altLang="en-US" sz="1575" b="1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Arial" panose="020B0604020202020204" pitchFamily="34" charset="0"/>
              </a:rPr>
              <a:t>绝对单位</a:t>
            </a:r>
            <a:endParaRPr lang="zh-CN" altLang="en-US" sz="1575" b="1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4765498" y="3234359"/>
            <a:ext cx="4222553" cy="1713101"/>
          </a:xfrm>
          <a:prstGeom prst="rect">
            <a:avLst/>
          </a:prstGeom>
          <a:noFill/>
        </p:spPr>
        <p:txBody>
          <a:bodyPr wrap="square" lIns="71941" tIns="35970" rIns="71941" bIns="35970" rtlCol="0">
            <a:normAutofit fontScale="80000"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indent="-306070" fontAlgn="ctr">
              <a:lnSpc>
                <a:spcPct val="120000"/>
              </a:lnSpc>
              <a:spcAft>
                <a:spcPts val="0"/>
              </a:spcAft>
              <a:buClr>
                <a:srgbClr val="1E6BC5">
                  <a:lumMod val="60000"/>
                  <a:lumOff val="40000"/>
                </a:srgbClr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26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em：相对font-size来定义，p{font-size:12px; height:2em;} ===p{font-size:12px; height:24px;}</a:t>
            </a:r>
            <a:endParaRPr lang="zh-CN" altLang="en-US" sz="126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60045" indent="-306070" fontAlgn="ctr">
              <a:lnSpc>
                <a:spcPct val="120000"/>
              </a:lnSpc>
              <a:spcAft>
                <a:spcPts val="0"/>
              </a:spcAft>
              <a:buClr>
                <a:srgbClr val="1E6BC5">
                  <a:lumMod val="60000"/>
                  <a:lumOff val="40000"/>
                </a:srgbClr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26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ex:  1ex = em/2</a:t>
            </a:r>
            <a:endParaRPr lang="zh-CN" altLang="en-US" sz="126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60045" indent="-306070" fontAlgn="ctr">
              <a:lnSpc>
                <a:spcPct val="120000"/>
              </a:lnSpc>
              <a:spcAft>
                <a:spcPts val="0"/>
              </a:spcAft>
              <a:buClr>
                <a:srgbClr val="1E6BC5">
                  <a:lumMod val="60000"/>
                  <a:lumOff val="40000"/>
                </a:srgbClr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26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px:  像素点</a:t>
            </a:r>
            <a:endParaRPr lang="zh-CN" altLang="en-US" sz="126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60045" indent="-306070" fontAlgn="ctr">
              <a:lnSpc>
                <a:spcPct val="120000"/>
              </a:lnSpc>
              <a:spcAft>
                <a:spcPts val="0"/>
              </a:spcAft>
              <a:buClr>
                <a:srgbClr val="1E6BC5">
                  <a:lumMod val="60000"/>
                  <a:lumOff val="40000"/>
                </a:srgbClr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26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%：百分比</a:t>
            </a:r>
            <a:endParaRPr lang="zh-CN" altLang="en-US" sz="126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60045" indent="-306070" fontAlgn="ctr">
              <a:lnSpc>
                <a:spcPct val="120000"/>
              </a:lnSpc>
              <a:spcAft>
                <a:spcPts val="0"/>
              </a:spcAft>
              <a:buClr>
                <a:srgbClr val="1E6BC5">
                  <a:lumMod val="60000"/>
                  <a:lumOff val="40000"/>
                </a:srgbClr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26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ch、vw（相对于视口*宽度的 1%，响应式字体大小）、vh（相对于视口*高度的 1%）、vmin（相对于视口*较小尺寸的 1％）、vmax（对于视口*较大尺寸的 1％）</a:t>
            </a:r>
            <a:endParaRPr lang="zh-CN" altLang="en-US" sz="126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4765473" y="2843179"/>
            <a:ext cx="4222576" cy="363219"/>
          </a:xfrm>
          <a:prstGeom prst="rect">
            <a:avLst/>
          </a:prstGeom>
          <a:noFill/>
        </p:spPr>
        <p:txBody>
          <a:bodyPr wrap="square" lIns="71941" tIns="35970" rIns="71941" bIns="35970" rtlCol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ctr">
              <a:lnSpc>
                <a:spcPct val="120000"/>
              </a:lnSpc>
              <a:buClr>
                <a:srgbClr val="1E6BC5"/>
              </a:buClr>
              <a:buSzPct val="100000"/>
            </a:pPr>
            <a:r>
              <a:rPr lang="zh-CN" altLang="en-US" sz="1575" b="1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Arial" panose="020B0604020202020204" pitchFamily="34" charset="0"/>
              </a:rPr>
              <a:t>相对单位</a:t>
            </a:r>
            <a:endParaRPr lang="zh-CN" altLang="en-US" sz="1575" b="1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任意多边形: 形状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3726265" y="197496"/>
            <a:ext cx="106744" cy="106744"/>
          </a:xfrm>
          <a:custGeom>
            <a:avLst/>
            <a:gdLst>
              <a:gd name="connsiteX0" fmla="*/ 60236 w 688240"/>
              <a:gd name="connsiteY0" fmla="*/ 149944 h 688240"/>
              <a:gd name="connsiteX1" fmla="*/ 538297 w 688240"/>
              <a:gd name="connsiteY1" fmla="*/ 628005 h 688240"/>
              <a:gd name="connsiteX2" fmla="*/ 536521 w 688240"/>
              <a:gd name="connsiteY2" fmla="*/ 629470 h 688240"/>
              <a:gd name="connsiteX3" fmla="*/ 344120 w 688240"/>
              <a:gd name="connsiteY3" fmla="*/ 688240 h 688240"/>
              <a:gd name="connsiteX4" fmla="*/ 0 w 688240"/>
              <a:gd name="connsiteY4" fmla="*/ 344120 h 688240"/>
              <a:gd name="connsiteX5" fmla="*/ 58770 w 688240"/>
              <a:gd name="connsiteY5" fmla="*/ 151719 h 688240"/>
              <a:gd name="connsiteX6" fmla="*/ 344120 w 688240"/>
              <a:gd name="connsiteY6" fmla="*/ 0 h 688240"/>
              <a:gd name="connsiteX7" fmla="*/ 688240 w 688240"/>
              <a:gd name="connsiteY7" fmla="*/ 344120 h 688240"/>
              <a:gd name="connsiteX8" fmla="*/ 629470 w 688240"/>
              <a:gd name="connsiteY8" fmla="*/ 536521 h 688240"/>
              <a:gd name="connsiteX9" fmla="*/ 628004 w 688240"/>
              <a:gd name="connsiteY9" fmla="*/ 538297 h 688240"/>
              <a:gd name="connsiteX10" fmla="*/ 149944 w 688240"/>
              <a:gd name="connsiteY10" fmla="*/ 60236 h 688240"/>
              <a:gd name="connsiteX11" fmla="*/ 151719 w 688240"/>
              <a:gd name="connsiteY11" fmla="*/ 58770 h 688240"/>
              <a:gd name="connsiteX12" fmla="*/ 344120 w 688240"/>
              <a:gd name="connsiteY12" fmla="*/ 0 h 68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240" h="688240">
                <a:moveTo>
                  <a:pt x="60236" y="149944"/>
                </a:moveTo>
                <a:lnTo>
                  <a:pt x="538297" y="628005"/>
                </a:lnTo>
                <a:lnTo>
                  <a:pt x="536521" y="629470"/>
                </a:lnTo>
                <a:cubicBezTo>
                  <a:pt x="481599" y="666574"/>
                  <a:pt x="415390" y="688240"/>
                  <a:pt x="344120" y="688240"/>
                </a:cubicBezTo>
                <a:cubicBezTo>
                  <a:pt x="154068" y="688240"/>
                  <a:pt x="0" y="534172"/>
                  <a:pt x="0" y="344120"/>
                </a:cubicBezTo>
                <a:cubicBezTo>
                  <a:pt x="0" y="272851"/>
                  <a:pt x="21666" y="206641"/>
                  <a:pt x="58770" y="151719"/>
                </a:cubicBezTo>
                <a:close/>
                <a:moveTo>
                  <a:pt x="344120" y="0"/>
                </a:moveTo>
                <a:cubicBezTo>
                  <a:pt x="534172" y="0"/>
                  <a:pt x="688240" y="154068"/>
                  <a:pt x="688240" y="344120"/>
                </a:cubicBezTo>
                <a:cubicBezTo>
                  <a:pt x="688240" y="415390"/>
                  <a:pt x="666574" y="481599"/>
                  <a:pt x="629470" y="536521"/>
                </a:cubicBezTo>
                <a:lnTo>
                  <a:pt x="628004" y="538297"/>
                </a:lnTo>
                <a:lnTo>
                  <a:pt x="149944" y="60236"/>
                </a:lnTo>
                <a:lnTo>
                  <a:pt x="151719" y="58770"/>
                </a:lnTo>
                <a:cubicBezTo>
                  <a:pt x="206641" y="21666"/>
                  <a:pt x="272851" y="0"/>
                  <a:pt x="344120" y="0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41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任意多边形: 形状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3726265" y="5091355"/>
            <a:ext cx="106744" cy="106744"/>
          </a:xfrm>
          <a:custGeom>
            <a:avLst/>
            <a:gdLst>
              <a:gd name="connsiteX0" fmla="*/ 60236 w 688240"/>
              <a:gd name="connsiteY0" fmla="*/ 149944 h 688240"/>
              <a:gd name="connsiteX1" fmla="*/ 538297 w 688240"/>
              <a:gd name="connsiteY1" fmla="*/ 628005 h 688240"/>
              <a:gd name="connsiteX2" fmla="*/ 536521 w 688240"/>
              <a:gd name="connsiteY2" fmla="*/ 629470 h 688240"/>
              <a:gd name="connsiteX3" fmla="*/ 344120 w 688240"/>
              <a:gd name="connsiteY3" fmla="*/ 688240 h 688240"/>
              <a:gd name="connsiteX4" fmla="*/ 0 w 688240"/>
              <a:gd name="connsiteY4" fmla="*/ 344120 h 688240"/>
              <a:gd name="connsiteX5" fmla="*/ 58770 w 688240"/>
              <a:gd name="connsiteY5" fmla="*/ 151719 h 688240"/>
              <a:gd name="connsiteX6" fmla="*/ 344120 w 688240"/>
              <a:gd name="connsiteY6" fmla="*/ 0 h 688240"/>
              <a:gd name="connsiteX7" fmla="*/ 688240 w 688240"/>
              <a:gd name="connsiteY7" fmla="*/ 344120 h 688240"/>
              <a:gd name="connsiteX8" fmla="*/ 629470 w 688240"/>
              <a:gd name="connsiteY8" fmla="*/ 536521 h 688240"/>
              <a:gd name="connsiteX9" fmla="*/ 628004 w 688240"/>
              <a:gd name="connsiteY9" fmla="*/ 538297 h 688240"/>
              <a:gd name="connsiteX10" fmla="*/ 149944 w 688240"/>
              <a:gd name="connsiteY10" fmla="*/ 60236 h 688240"/>
              <a:gd name="connsiteX11" fmla="*/ 151719 w 688240"/>
              <a:gd name="connsiteY11" fmla="*/ 58770 h 688240"/>
              <a:gd name="connsiteX12" fmla="*/ 344120 w 688240"/>
              <a:gd name="connsiteY12" fmla="*/ 0 h 68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240" h="688240">
                <a:moveTo>
                  <a:pt x="60236" y="149944"/>
                </a:moveTo>
                <a:lnTo>
                  <a:pt x="538297" y="628005"/>
                </a:lnTo>
                <a:lnTo>
                  <a:pt x="536521" y="629470"/>
                </a:lnTo>
                <a:cubicBezTo>
                  <a:pt x="481599" y="666574"/>
                  <a:pt x="415390" y="688240"/>
                  <a:pt x="344120" y="688240"/>
                </a:cubicBezTo>
                <a:cubicBezTo>
                  <a:pt x="154068" y="688240"/>
                  <a:pt x="0" y="534172"/>
                  <a:pt x="0" y="344120"/>
                </a:cubicBezTo>
                <a:cubicBezTo>
                  <a:pt x="0" y="272851"/>
                  <a:pt x="21666" y="206641"/>
                  <a:pt x="58770" y="151719"/>
                </a:cubicBezTo>
                <a:close/>
                <a:moveTo>
                  <a:pt x="344120" y="0"/>
                </a:moveTo>
                <a:cubicBezTo>
                  <a:pt x="534172" y="0"/>
                  <a:pt x="688240" y="154068"/>
                  <a:pt x="688240" y="344120"/>
                </a:cubicBezTo>
                <a:cubicBezTo>
                  <a:pt x="688240" y="415390"/>
                  <a:pt x="666574" y="481599"/>
                  <a:pt x="629470" y="536521"/>
                </a:cubicBezTo>
                <a:lnTo>
                  <a:pt x="628004" y="538297"/>
                </a:lnTo>
                <a:lnTo>
                  <a:pt x="149944" y="60236"/>
                </a:lnTo>
                <a:lnTo>
                  <a:pt x="151719" y="58770"/>
                </a:lnTo>
                <a:cubicBezTo>
                  <a:pt x="206641" y="21666"/>
                  <a:pt x="272851" y="0"/>
                  <a:pt x="344120" y="0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41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: 形状 13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99418" y="177513"/>
            <a:ext cx="106744" cy="106744"/>
          </a:xfrm>
          <a:custGeom>
            <a:avLst/>
            <a:gdLst>
              <a:gd name="connsiteX0" fmla="*/ 60236 w 688240"/>
              <a:gd name="connsiteY0" fmla="*/ 149944 h 688240"/>
              <a:gd name="connsiteX1" fmla="*/ 538297 w 688240"/>
              <a:gd name="connsiteY1" fmla="*/ 628005 h 688240"/>
              <a:gd name="connsiteX2" fmla="*/ 536521 w 688240"/>
              <a:gd name="connsiteY2" fmla="*/ 629470 h 688240"/>
              <a:gd name="connsiteX3" fmla="*/ 344120 w 688240"/>
              <a:gd name="connsiteY3" fmla="*/ 688240 h 688240"/>
              <a:gd name="connsiteX4" fmla="*/ 0 w 688240"/>
              <a:gd name="connsiteY4" fmla="*/ 344120 h 688240"/>
              <a:gd name="connsiteX5" fmla="*/ 58770 w 688240"/>
              <a:gd name="connsiteY5" fmla="*/ 151719 h 688240"/>
              <a:gd name="connsiteX6" fmla="*/ 344120 w 688240"/>
              <a:gd name="connsiteY6" fmla="*/ 0 h 688240"/>
              <a:gd name="connsiteX7" fmla="*/ 688240 w 688240"/>
              <a:gd name="connsiteY7" fmla="*/ 344120 h 688240"/>
              <a:gd name="connsiteX8" fmla="*/ 629470 w 688240"/>
              <a:gd name="connsiteY8" fmla="*/ 536521 h 688240"/>
              <a:gd name="connsiteX9" fmla="*/ 628004 w 688240"/>
              <a:gd name="connsiteY9" fmla="*/ 538297 h 688240"/>
              <a:gd name="connsiteX10" fmla="*/ 149944 w 688240"/>
              <a:gd name="connsiteY10" fmla="*/ 60236 h 688240"/>
              <a:gd name="connsiteX11" fmla="*/ 151719 w 688240"/>
              <a:gd name="connsiteY11" fmla="*/ 58770 h 688240"/>
              <a:gd name="connsiteX12" fmla="*/ 344120 w 688240"/>
              <a:gd name="connsiteY12" fmla="*/ 0 h 68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240" h="688240">
                <a:moveTo>
                  <a:pt x="60236" y="149944"/>
                </a:moveTo>
                <a:lnTo>
                  <a:pt x="538297" y="628005"/>
                </a:lnTo>
                <a:lnTo>
                  <a:pt x="536521" y="629470"/>
                </a:lnTo>
                <a:cubicBezTo>
                  <a:pt x="481599" y="666574"/>
                  <a:pt x="415390" y="688240"/>
                  <a:pt x="344120" y="688240"/>
                </a:cubicBezTo>
                <a:cubicBezTo>
                  <a:pt x="154068" y="688240"/>
                  <a:pt x="0" y="534172"/>
                  <a:pt x="0" y="344120"/>
                </a:cubicBezTo>
                <a:cubicBezTo>
                  <a:pt x="0" y="272851"/>
                  <a:pt x="21666" y="206641"/>
                  <a:pt x="58770" y="151719"/>
                </a:cubicBezTo>
                <a:close/>
                <a:moveTo>
                  <a:pt x="344120" y="0"/>
                </a:moveTo>
                <a:cubicBezTo>
                  <a:pt x="534172" y="0"/>
                  <a:pt x="688240" y="154068"/>
                  <a:pt x="688240" y="344120"/>
                </a:cubicBezTo>
                <a:cubicBezTo>
                  <a:pt x="688240" y="415390"/>
                  <a:pt x="666574" y="481599"/>
                  <a:pt x="629470" y="536521"/>
                </a:cubicBezTo>
                <a:lnTo>
                  <a:pt x="628004" y="538297"/>
                </a:lnTo>
                <a:lnTo>
                  <a:pt x="149944" y="60236"/>
                </a:lnTo>
                <a:lnTo>
                  <a:pt x="151719" y="58770"/>
                </a:lnTo>
                <a:cubicBezTo>
                  <a:pt x="206641" y="21666"/>
                  <a:pt x="272851" y="0"/>
                  <a:pt x="344120" y="0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41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任意多边形: 形状 14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99418" y="5111339"/>
            <a:ext cx="106744" cy="106744"/>
          </a:xfrm>
          <a:custGeom>
            <a:avLst/>
            <a:gdLst>
              <a:gd name="connsiteX0" fmla="*/ 60236 w 688240"/>
              <a:gd name="connsiteY0" fmla="*/ 149944 h 688240"/>
              <a:gd name="connsiteX1" fmla="*/ 538297 w 688240"/>
              <a:gd name="connsiteY1" fmla="*/ 628005 h 688240"/>
              <a:gd name="connsiteX2" fmla="*/ 536521 w 688240"/>
              <a:gd name="connsiteY2" fmla="*/ 629470 h 688240"/>
              <a:gd name="connsiteX3" fmla="*/ 344120 w 688240"/>
              <a:gd name="connsiteY3" fmla="*/ 688240 h 688240"/>
              <a:gd name="connsiteX4" fmla="*/ 0 w 688240"/>
              <a:gd name="connsiteY4" fmla="*/ 344120 h 688240"/>
              <a:gd name="connsiteX5" fmla="*/ 58770 w 688240"/>
              <a:gd name="connsiteY5" fmla="*/ 151719 h 688240"/>
              <a:gd name="connsiteX6" fmla="*/ 344120 w 688240"/>
              <a:gd name="connsiteY6" fmla="*/ 0 h 688240"/>
              <a:gd name="connsiteX7" fmla="*/ 688240 w 688240"/>
              <a:gd name="connsiteY7" fmla="*/ 344120 h 688240"/>
              <a:gd name="connsiteX8" fmla="*/ 629470 w 688240"/>
              <a:gd name="connsiteY8" fmla="*/ 536521 h 688240"/>
              <a:gd name="connsiteX9" fmla="*/ 628004 w 688240"/>
              <a:gd name="connsiteY9" fmla="*/ 538297 h 688240"/>
              <a:gd name="connsiteX10" fmla="*/ 149944 w 688240"/>
              <a:gd name="connsiteY10" fmla="*/ 60236 h 688240"/>
              <a:gd name="connsiteX11" fmla="*/ 151719 w 688240"/>
              <a:gd name="connsiteY11" fmla="*/ 58770 h 688240"/>
              <a:gd name="connsiteX12" fmla="*/ 344120 w 688240"/>
              <a:gd name="connsiteY12" fmla="*/ 0 h 68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240" h="688240">
                <a:moveTo>
                  <a:pt x="60236" y="149944"/>
                </a:moveTo>
                <a:lnTo>
                  <a:pt x="538297" y="628005"/>
                </a:lnTo>
                <a:lnTo>
                  <a:pt x="536521" y="629470"/>
                </a:lnTo>
                <a:cubicBezTo>
                  <a:pt x="481599" y="666574"/>
                  <a:pt x="415390" y="688240"/>
                  <a:pt x="344120" y="688240"/>
                </a:cubicBezTo>
                <a:cubicBezTo>
                  <a:pt x="154068" y="688240"/>
                  <a:pt x="0" y="534172"/>
                  <a:pt x="0" y="344120"/>
                </a:cubicBezTo>
                <a:cubicBezTo>
                  <a:pt x="0" y="272851"/>
                  <a:pt x="21666" y="206641"/>
                  <a:pt x="58770" y="151719"/>
                </a:cubicBezTo>
                <a:close/>
                <a:moveTo>
                  <a:pt x="344120" y="0"/>
                </a:moveTo>
                <a:cubicBezTo>
                  <a:pt x="534172" y="0"/>
                  <a:pt x="688240" y="154068"/>
                  <a:pt x="688240" y="344120"/>
                </a:cubicBezTo>
                <a:cubicBezTo>
                  <a:pt x="688240" y="415390"/>
                  <a:pt x="666574" y="481599"/>
                  <a:pt x="629470" y="536521"/>
                </a:cubicBezTo>
                <a:lnTo>
                  <a:pt x="628004" y="538297"/>
                </a:lnTo>
                <a:lnTo>
                  <a:pt x="149944" y="60236"/>
                </a:lnTo>
                <a:lnTo>
                  <a:pt x="151719" y="58770"/>
                </a:lnTo>
                <a:cubicBezTo>
                  <a:pt x="206641" y="21666"/>
                  <a:pt x="272851" y="0"/>
                  <a:pt x="344120" y="0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41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>
            <a:grpSpLocks noChangeAspect="1"/>
          </p:cNvGrpSpPr>
          <p:nvPr>
            <p:custDataLst>
              <p:tags r:id="rId12"/>
            </p:custDataLst>
          </p:nvPr>
        </p:nvGrpSpPr>
        <p:grpSpPr>
          <a:xfrm>
            <a:off x="2755499" y="1286553"/>
            <a:ext cx="539777" cy="471011"/>
            <a:chOff x="3213087" y="1347855"/>
            <a:chExt cx="723914" cy="631689"/>
          </a:xfrm>
          <a:solidFill>
            <a:srgbClr val="FFFFFF">
              <a:lumMod val="85000"/>
            </a:srgbClr>
          </a:solidFill>
        </p:grpSpPr>
        <p:sp>
          <p:nvSpPr>
            <p:cNvPr id="17" name="任意多边形: 形状 16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3213087" y="1347855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2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2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rgbClr val="1E6BC5">
                <a:shade val="50000"/>
              </a:srgbClr>
            </a:lnRef>
            <a:fillRef idx="1">
              <a:srgbClr val="1E6BC5"/>
            </a:fillRef>
            <a:effectRef idx="0">
              <a:srgbClr val="1E6BC5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41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任意多边形: 形状 17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3625706" y="1347856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1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1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rgbClr val="1E6BC5">
                <a:shade val="50000"/>
              </a:srgbClr>
            </a:lnRef>
            <a:fillRef idx="1">
              <a:srgbClr val="1E6BC5"/>
            </a:fillRef>
            <a:effectRef idx="0">
              <a:srgbClr val="1E6BC5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41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" grpId="0"/>
      <p:bldP spid="9" grpId="0"/>
      <p:bldP spid="7" grpId="1"/>
      <p:bldP spid="8" grpId="1"/>
      <p:bldP spid="3" grpId="1"/>
      <p:bldP spid="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387906" y="342022"/>
            <a:ext cx="8895742" cy="4848861"/>
          </a:xfrm>
          <a:prstGeom prst="rect">
            <a:avLst/>
          </a:prstGeom>
          <a:noFill/>
          <a:ln w="41275" cmpd="sng">
            <a:solidFill>
              <a:srgbClr val="FFBD00"/>
            </a:solidFill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6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81621" y="222120"/>
            <a:ext cx="8895742" cy="4848861"/>
          </a:xfrm>
          <a:prstGeom prst="rect">
            <a:avLst/>
          </a:prstGeom>
          <a:noFill/>
          <a:ln w="12700">
            <a:solidFill>
              <a:srgbClr val="4700E4"/>
            </a:solidFill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6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 rot="10800000">
            <a:off x="19050" y="0"/>
            <a:ext cx="967596" cy="9096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6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 rot="10800000">
            <a:off x="8578320" y="4203735"/>
            <a:ext cx="967596" cy="10467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26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219938" y="153740"/>
            <a:ext cx="737888" cy="643883"/>
            <a:chOff x="1168400" y="1347856"/>
            <a:chExt cx="723913" cy="631688"/>
          </a:xfrm>
          <a:solidFill>
            <a:srgbClr val="FFBD00"/>
          </a:solidFill>
        </p:grpSpPr>
        <p:sp>
          <p:nvSpPr>
            <p:cNvPr id="9" name="任意多边形: 形状 8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FFBD00"/>
            </a:solidFill>
            <a:ln>
              <a:solidFill>
                <a:srgbClr val="FFBD00"/>
              </a:solidFill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15"/>
            </a:p>
          </p:txBody>
        </p:sp>
        <p:sp>
          <p:nvSpPr>
            <p:cNvPr id="10" name="任意多边形: 形状 9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FFBD00"/>
            </a:solidFill>
            <a:ln>
              <a:solidFill>
                <a:srgbClr val="FFBD00"/>
              </a:solidFill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15"/>
            </a:p>
          </p:txBody>
        </p:sp>
      </p:grpSp>
      <p:grpSp>
        <p:nvGrpSpPr>
          <p:cNvPr id="14" name="组合 13"/>
          <p:cNvGrpSpPr>
            <a:grpSpLocks noChangeAspect="1"/>
          </p:cNvGrpSpPr>
          <p:nvPr>
            <p:custDataLst>
              <p:tags r:id="rId8"/>
            </p:custDataLst>
          </p:nvPr>
        </p:nvGrpSpPr>
        <p:grpSpPr>
          <a:xfrm rot="10800000">
            <a:off x="8732246" y="4501458"/>
            <a:ext cx="652583" cy="569445"/>
            <a:chOff x="1168400" y="1347856"/>
            <a:chExt cx="723913" cy="631688"/>
          </a:xfrm>
          <a:solidFill>
            <a:srgbClr val="4700E4"/>
          </a:solidFill>
        </p:grpSpPr>
        <p:sp>
          <p:nvSpPr>
            <p:cNvPr id="15" name="任意多边形: 形状 14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4700E4"/>
            </a:solidFill>
            <a:ln>
              <a:noFill/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15"/>
            </a:p>
          </p:txBody>
        </p:sp>
        <p:sp>
          <p:nvSpPr>
            <p:cNvPr id="16" name="任意多边形: 形状 15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4700E4"/>
            </a:solidFill>
            <a:ln>
              <a:noFill/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15"/>
            </a:p>
          </p:txBody>
        </p:sp>
      </p:grpSp>
      <p:sp>
        <p:nvSpPr>
          <p:cNvPr id="2" name="文本框 1"/>
          <p:cNvSpPr txBox="1"/>
          <p:nvPr>
            <p:custDataLst>
              <p:tags r:id="rId11"/>
            </p:custDataLst>
          </p:nvPr>
        </p:nvSpPr>
        <p:spPr>
          <a:xfrm>
            <a:off x="795655" y="1066165"/>
            <a:ext cx="8079740" cy="3315970"/>
          </a:xfrm>
          <a:prstGeom prst="rect">
            <a:avLst/>
          </a:prstGeom>
          <a:noFill/>
        </p:spPr>
        <p:txBody>
          <a:bodyPr wrap="square" lIns="70808" tIns="36820" rIns="70808" bIns="3682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indent="0" fontAlgn="ctr">
              <a:spcBef>
                <a:spcPts val="500"/>
              </a:spcBef>
              <a:spcAft>
                <a:spcPts val="0"/>
              </a:spcAft>
              <a:buFont typeface="WPS-Numbers" pitchFamily="2" charset="0"/>
              <a:buChar char=""/>
            </a:pPr>
            <a:r>
              <a:rPr lang="zh-CN" altLang="en-US" sz="126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十六进制颜色</a:t>
            </a:r>
            <a:r>
              <a:rPr lang="en-US" altLang="zh-CN" sz="126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r>
              <a:rPr lang="en-US" altLang="zh-CN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用 #RRGGBB 规定十六进制颜色，其中 RR（红色）、GG（绿色）和 BB（蓝色）十六进制整数指定颜色的成分（分量）。所有值必须在 00 到 FF 之间</a:t>
            </a:r>
            <a:r>
              <a:rPr lang="zh-CN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。</a:t>
            </a:r>
            <a:r>
              <a:rPr lang="zh-CN" altLang="en-US" sz="1200" b="1" dirty="0">
                <a:solidFill>
                  <a:srgbClr val="4700E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color: #ff0000;</a:t>
            </a:r>
            <a:endParaRPr lang="zh-CN" altLang="en-US" sz="1000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360045" indent="0" fontAlgn="ctr">
              <a:spcBef>
                <a:spcPts val="500"/>
              </a:spcBef>
              <a:spcAft>
                <a:spcPts val="0"/>
              </a:spcAft>
              <a:buFont typeface="WPS-Numbers" pitchFamily="2" charset="0"/>
              <a:buChar char=""/>
            </a:pPr>
            <a:r>
              <a:rPr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带透明度的十六进制颜色</a:t>
            </a:r>
            <a:r>
              <a:rPr lang="en-US" altLang="zh-CN" sz="12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用 #RRGGBBAA 规定十六进制颜</a:t>
            </a:r>
            <a:r>
              <a:rPr lang="zh-CN" altLang="en-US" sz="1200" b="1" dirty="0">
                <a:solidFill>
                  <a:srgbClr val="4700E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color: #ff000080</a:t>
            </a:r>
            <a:endParaRPr lang="zh-CN" altLang="en-US" sz="1200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360045" indent="0" fontAlgn="ctr">
              <a:spcBef>
                <a:spcPts val="500"/>
              </a:spcBef>
              <a:spcAft>
                <a:spcPts val="0"/>
              </a:spcAft>
              <a:buFont typeface="WPS-Numbers" pitchFamily="2" charset="0"/>
              <a:buChar char=""/>
            </a:pPr>
            <a:r>
              <a:rPr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RGB 颜色</a:t>
            </a:r>
            <a:r>
              <a:rPr lang="en-US" altLang="zh-CN" sz="12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r</a:t>
            </a:r>
            <a:r>
              <a:rPr lang="en-US" altLang="zh-CN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gb(red, green, blue)</a:t>
            </a:r>
            <a:r>
              <a:rPr lang="zh-CN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每个参数（red, green, blue）定义颜色的强度，可以是 0 到 255 之间的整数或百分比值（从 0％ 到 100％）</a:t>
            </a:r>
            <a:r>
              <a:rPr lang="zh-CN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r>
              <a:rPr lang="zh-CN" altLang="en-US" sz="1200" b="1" dirty="0">
                <a:solidFill>
                  <a:srgbClr val="4700E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color: </a:t>
            </a:r>
            <a:r>
              <a:rPr lang="zh-CN" altLang="en-US" sz="1200" b="1" dirty="0">
                <a:solidFill>
                  <a:srgbClr val="4700E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rgb(0,0,255)/</a:t>
            </a:r>
            <a:r>
              <a:rPr lang="zh-CN" altLang="en-US" sz="1200" b="1" dirty="0">
                <a:solidFill>
                  <a:srgbClr val="4700E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color: </a:t>
            </a:r>
            <a:r>
              <a:rPr lang="zh-CN" altLang="en-US" sz="1200" b="1" dirty="0">
                <a:solidFill>
                  <a:srgbClr val="4700E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rgb(0%,0%,100%)</a:t>
            </a:r>
            <a:endParaRPr lang="zh-CN" altLang="en-US" sz="1000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60045" indent="0" fontAlgn="ctr">
              <a:spcBef>
                <a:spcPts val="500"/>
              </a:spcBef>
              <a:spcAft>
                <a:spcPts val="0"/>
              </a:spcAft>
              <a:buFont typeface="WPS-Numbers" pitchFamily="2" charset="0"/>
              <a:buChar char=""/>
            </a:pPr>
            <a:r>
              <a:rPr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RGBA 颜色</a:t>
            </a:r>
            <a:r>
              <a:rPr lang="en-US" altLang="zh-CN" sz="12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rgba(red, green, blue, alpha)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，alpha 参数是介于 0.0（完全透明）和 1.0（完全不透明）之间的数字。</a:t>
            </a:r>
            <a:r>
              <a:rPr lang="zh-CN" altLang="en-US" sz="1200" b="1" dirty="0">
                <a:solidFill>
                  <a:srgbClr val="4700E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color: rgba(255, 0, 0, 0.3)</a:t>
            </a:r>
            <a:endParaRPr lang="zh-CN" altLang="en-US" sz="1200" b="1" dirty="0">
              <a:solidFill>
                <a:srgbClr val="1F2DA8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360045" indent="0" fontAlgn="ctr">
              <a:spcBef>
                <a:spcPts val="500"/>
              </a:spcBef>
              <a:spcAft>
                <a:spcPts val="0"/>
              </a:spcAft>
              <a:buFont typeface="WPS-Numbers" pitchFamily="2" charset="0"/>
              <a:buChar char=""/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HSL 颜色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HSL 指的是色相（hue）、饱和度（saturation）和亮度（lightness）- 代表颜色的圆柱坐标表示</a:t>
            </a:r>
            <a:r>
              <a:rPr lang="zh-CN" altLang="en-US" sz="1200" b="1" dirty="0">
                <a:solidFill>
                  <a:srgbClr val="4700E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color: hsl(120, 100%, 50%)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60045" indent="0" fontAlgn="ctr">
              <a:spcBef>
                <a:spcPts val="500"/>
              </a:spcBef>
              <a:spcAft>
                <a:spcPts val="0"/>
              </a:spcAft>
              <a:buFont typeface="WPS-Numbers" pitchFamily="2" charset="0"/>
              <a:buChar char=""/>
            </a:pPr>
            <a:r>
              <a:rPr lang="en-US" altLang="zh-CN" sz="1200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HSLA 颜色</a:t>
            </a:r>
            <a:r>
              <a:rPr lang="zh-CN" altLang="en-US" sz="1200" b="1" dirty="0">
                <a:solidFill>
                  <a:srgbClr val="4700E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color: hsla(120, 100%, 50%, 0.3)</a:t>
            </a:r>
            <a:endParaRPr lang="en-US" altLang="zh-CN" sz="1200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60045" indent="0" fontAlgn="ctr">
              <a:spcBef>
                <a:spcPts val="500"/>
              </a:spcBef>
              <a:spcAft>
                <a:spcPts val="0"/>
              </a:spcAft>
              <a:buFont typeface="WPS-Numbers" pitchFamily="2" charset="0"/>
              <a:buChar char=""/>
            </a:pPr>
            <a:r>
              <a:rPr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预定义/跨浏览器的颜色名称</a:t>
            </a:r>
            <a:endParaRPr lang="en-US" altLang="zh-CN" sz="1200" b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60045" indent="0" fontAlgn="ctr">
              <a:spcBef>
                <a:spcPts val="500"/>
              </a:spcBef>
              <a:spcAft>
                <a:spcPts val="0"/>
              </a:spcAft>
              <a:buFont typeface="WPS-Numbers" pitchFamily="2" charset="0"/>
              <a:buChar char=""/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 currentcolor 关键字  color:blue; border: 10px solid </a:t>
            </a:r>
            <a:r>
              <a:rPr lang="zh-CN" altLang="en-US" sz="1200" b="1" dirty="0">
                <a:solidFill>
                  <a:srgbClr val="4700E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currentcolor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; /* 蓝色边框色 */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60045" indent="-360045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Char char=""/>
            </a:pPr>
            <a:endParaRPr lang="zh-CN" altLang="en-US" sz="1260" spc="150" dirty="0">
              <a:solidFill>
                <a:srgbClr val="1F2DA8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>
            <p:custDataLst>
              <p:tags r:id="rId12"/>
            </p:custDataLst>
          </p:nvPr>
        </p:nvSpPr>
        <p:spPr>
          <a:xfrm>
            <a:off x="8259146" y="856301"/>
            <a:ext cx="209329" cy="209329"/>
          </a:xfrm>
          <a:prstGeom prst="ellipse">
            <a:avLst/>
          </a:prstGeom>
          <a:solidFill>
            <a:srgbClr val="FFBD00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21" name="椭圆 20"/>
          <p:cNvSpPr/>
          <p:nvPr>
            <p:custDataLst>
              <p:tags r:id="rId13"/>
            </p:custDataLst>
          </p:nvPr>
        </p:nvSpPr>
        <p:spPr>
          <a:xfrm>
            <a:off x="8662316" y="552049"/>
            <a:ext cx="304252" cy="304252"/>
          </a:xfrm>
          <a:prstGeom prst="ellipse">
            <a:avLst/>
          </a:prstGeom>
          <a:solidFill>
            <a:srgbClr val="4700E4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415"/>
          </a:p>
        </p:txBody>
      </p:sp>
      <p:sp>
        <p:nvSpPr>
          <p:cNvPr id="4" name="文本框 3"/>
          <p:cNvSpPr txBox="1"/>
          <p:nvPr/>
        </p:nvSpPr>
        <p:spPr>
          <a:xfrm>
            <a:off x="3849370" y="457200"/>
            <a:ext cx="19723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CSS 合法颜色值</a:t>
            </a:r>
            <a:endParaRPr lang="zh-CN" altLang="en-US" sz="20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dministrator\Desktop\aa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636" y="264"/>
            <a:ext cx="9593263" cy="5395384"/>
          </a:xfrm>
          <a:prstGeom prst="rect">
            <a:avLst/>
          </a:prstGeom>
          <a:noFill/>
        </p:spPr>
      </p:pic>
      <p:sp>
        <p:nvSpPr>
          <p:cNvPr id="4" name="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543232" y="861383"/>
            <a:ext cx="4506821" cy="927242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5195" b="0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algn="ctr"/>
            <a:r>
              <a:rPr lang="zh-CN" altLang="en-US" dirty="0">
                <a:sym typeface="Arial" panose="020B0604020202020204" pitchFamily="34" charset="0"/>
              </a:rPr>
              <a:t>感谢您的聆听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ISCONTENTSTITLE" val="0"/>
  <p:tag name="KSO_WM_UNIT_PRESET_TEXT" val="销售经验分享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01387_1*a*1"/>
  <p:tag name="KSO_WM_TEMPLATE_CATEGORY" val="diagram"/>
  <p:tag name="KSO_WM_TEMPLATE_INDEX" val="20201387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diagram20201387_1*i*4"/>
  <p:tag name="KSO_WM_TEMPLATE_CATEGORY" val="diagram"/>
  <p:tag name="KSO_WM_TEMPLATE_INDEX" val="20201387"/>
  <p:tag name="KSO_WM_UNIT_LAYERLEVEL" val="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KSO_WM_UNIT_TEXT_PART_ID_V2" val="d-1-1"/>
  <p:tag name="KSO_WM_UNIT_PRESET_TEXT" val="单击此处添加文本具体内容，简明扼要的阐述您的观点。&#13;单击此处添加文本具体内容，简明扼要的阐述您的观点。"/>
  <p:tag name="KSO_WM_UNIT_NOCLEAR" val="1"/>
  <p:tag name="KSO_WM_UNIT_VALUE" val="91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02562_1*h_f*1_1"/>
  <p:tag name="KSO_WM_TEMPLATE_CATEGORY" val="diagram"/>
  <p:tag name="KSO_WM_TEMPLATE_INDEX" val="20202562"/>
  <p:tag name="KSO_WM_UNIT_LAYERLEVEL" val="1_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TEXT_PART_ID_V2" val="c-1-1"/>
  <p:tag name="KSO_WM_UNIT_ISCONTENTSTITLE" val="0"/>
  <p:tag name="KSO_WM_UNIT_PRESET_TEXT" val="单击此处添加小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02562_1*h_a*1_1"/>
  <p:tag name="KSO_WM_TEMPLATE_CATEGORY" val="diagram"/>
  <p:tag name="KSO_WM_TEMPLATE_INDEX" val="20202562"/>
  <p:tag name="KSO_WM_UNIT_LAYERLEVEL" val="1_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TEXT_PART_ID_V2" val="d-2-1"/>
  <p:tag name="KSO_WM_UNIT_PRESET_TEXT" val="单击此处添加文本具体内容，简明扼要的阐述您的观点。&#13;单击此处添加文本具体内容，简明扼要的阐述您的观点。"/>
  <p:tag name="KSO_WM_UNIT_NOCLEAR" val="1"/>
  <p:tag name="KSO_WM_UNIT_VALUE" val="20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diagram20202562_1*h_f*2_1"/>
  <p:tag name="KSO_WM_TEMPLATE_CATEGORY" val="diagram"/>
  <p:tag name="KSO_WM_TEMPLATE_INDEX" val="20202562"/>
  <p:tag name="KSO_WM_UNIT_LAYERLEVEL" val="1_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TEXT_PART_ID_V2" val="c-2-1"/>
  <p:tag name="KSO_WM_UNIT_ISCONTENTSTITLE" val="0"/>
  <p:tag name="KSO_WM_UNIT_PRESET_TEXT" val="单击此处添加小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02562_1*h_a*2_1"/>
  <p:tag name="KSO_WM_TEMPLATE_CATEGORY" val="diagram"/>
  <p:tag name="KSO_WM_TEMPLATE_INDEX" val="20202562"/>
  <p:tag name="KSO_WM_UNIT_LAYERLEVEL" val="1_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2562_1*i*5"/>
  <p:tag name="KSO_WM_TEMPLATE_CATEGORY" val="diagram"/>
  <p:tag name="KSO_WM_TEMPLATE_INDEX" val="20202562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2562_1*i*6"/>
  <p:tag name="KSO_WM_TEMPLATE_CATEGORY" val="diagram"/>
  <p:tag name="KSO_WM_TEMPLATE_INDEX" val="20202562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2562_1*i*7"/>
  <p:tag name="KSO_WM_TEMPLATE_CATEGORY" val="diagram"/>
  <p:tag name="KSO_WM_TEMPLATE_INDEX" val="20202562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2562_1*i*8"/>
  <p:tag name="KSO_WM_TEMPLATE_CATEGORY" val="diagram"/>
  <p:tag name="KSO_WM_TEMPLATE_INDEX" val="20202562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2562_1*i*9"/>
  <p:tag name="KSO_WM_TEMPLATE_CATEGORY" val="diagram"/>
  <p:tag name="KSO_WM_TEMPLATE_INDEX" val="20202562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2562_1*i*10"/>
  <p:tag name="KSO_WM_TEMPLATE_CATEGORY" val="diagram"/>
  <p:tag name="KSO_WM_TEMPLATE_INDEX" val="20202562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diagram20201387_1*i*5"/>
  <p:tag name="KSO_WM_TEMPLATE_CATEGORY" val="diagram"/>
  <p:tag name="KSO_WM_TEMPLATE_INDEX" val="20201387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2562_1*i*11"/>
  <p:tag name="KSO_WM_TEMPLATE_CATEGORY" val="diagram"/>
  <p:tag name="KSO_WM_TEMPLATE_INDEX" val="20202562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BEAUTIFY_FLAG" val="#wm#"/>
  <p:tag name="KSO_WM_TEMPLATE_CATEGORY" val="diagram"/>
  <p:tag name="KSO_WM_TEMPLATE_INDEX" val="20202562"/>
  <p:tag name="KSO_WM_SLIDE_ID" val="diagram20202562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422.6*407.55"/>
  <p:tag name="KSO_WM_SLIDE_POSITION" val="476.9*87.6"/>
  <p:tag name="KSO_WM_TAG_VERSION" val="1.0"/>
  <p:tag name="KSO_WM_SLIDE_LAYOUT" val="a_h"/>
  <p:tag name="KSO_WM_SLIDE_LAYOUT_CNT" val="1_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4814_1*i*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5"/>
  <p:tag name="KSO_WM_UNIT_COLOR_SCHEME_PARENT_PAGE" val="0_1"/>
  <p:tag name="KSO_WM_UNIT_DECOLORIZATION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194814_1*i*10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6"/>
  <p:tag name="KSO_WM_UNIT_COLOR_SCHEME_PARENT_PAGE" val="0_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194814_1*i*1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7"/>
  <p:tag name="KSO_WM_UNIT_COLOR_SCHEME_PARENT_PAGE" val="0_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194814_1*i*1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7"/>
  <p:tag name="KSO_WM_UNIT_COLOR_SCHEME_PARENT_PAGE" val="0_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194814_1*i*13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8"/>
  <p:tag name="KSO_WM_UNIT_COLOR_SCHEME_PARENT_PAGE" val="0_1"/>
  <p:tag name="KSO_WM_UNIT_DECOLORIZATION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4814_1*i*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9"/>
  <p:tag name="KSO_WM_UNIT_COLOR_SCHEME_PARENT_PAGE" val="0_1"/>
  <p:tag name="KSO_WM_UNIT_DECOLORIZATION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4814_1*i*3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0"/>
  <p:tag name="KSO_WM_UNIT_COLOR_SCHEME_PARENT_PAGE" val="0_1"/>
  <p:tag name="KSO_WM_UNIT_DECOLORIZATION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194814_1*i*7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4"/>
  <p:tag name="KSO_WM_UNIT_COLOR_SCHEME_PARENT_PAGE" val="0_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6"/>
  <p:tag name="KSO_WM_UNIT_ID" val="diagram20201387_1*i*6"/>
  <p:tag name="KSO_WM_TEMPLATE_CATEGORY" val="diagram"/>
  <p:tag name="KSO_WM_TEMPLATE_INDEX" val="20201387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194814_1*i*8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5"/>
  <p:tag name="KSO_WM_UNIT_COLOR_SCHEME_PARENT_PAGE" val="0_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194814_1*i*9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6"/>
  <p:tag name="KSO_WM_UNIT_COLOR_SCHEME_PARENT_PAGE" val="0_1"/>
</p:tagLst>
</file>

<file path=ppt/tags/tag122.xml><?xml version="1.0" encoding="utf-8"?>
<p:tagLst xmlns:p="http://schemas.openxmlformats.org/presentationml/2006/main">
  <p:tag name="KSO_WM_UNIT_TEXT_PART_ID_V2" val="d-2-2"/>
  <p:tag name="KSO_WM_UNIT_PRESET_TEXT" val="单击此处添加小标题:&#13;点击此处添加正文，文字是您思想的提炼，为了最终呈现发布的良好效果。请言简意赅的阐。&#13;并根据需要酌情增减文字。即便信息错综复杂，需要用更多的文字来表述。&#13;请您尽可能提炼思想的精髓。恰如其分的表达观点，往往事半功倍。"/>
  <p:tag name="KSO_WM_UNIT_NOCLEAR" val="1"/>
  <p:tag name="KSO_WM_UNIT_VALUE" val="18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4814_1*f*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2"/>
  <p:tag name="KSO_WM_UNIT_COLOR_SCHEME_PARENT_PAGE" val="0_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194814_1*i*11"/>
  <p:tag name="KSO_WM_TEMPLATE_CATEGORY" val="diagram"/>
  <p:tag name="KSO_WM_TEMPLATE_INDEX" val="20194814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194814_1*i*12"/>
  <p:tag name="KSO_WM_TEMPLATE_CATEGORY" val="diagram"/>
  <p:tag name="KSO_WM_TEMPLATE_INDEX" val="20194814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BEAUTIFY_FLAG" val="#wm#"/>
  <p:tag name="KSO_WM_TEMPLATE_CATEGORY" val="diagram"/>
  <p:tag name="KSO_WM_TEMPLATE_INDEX" val="20194814"/>
  <p:tag name="KSO_WM_SLIDE_ID" val="diagram20194814_1"/>
  <p:tag name="KSO_WM_SLIDE_ITEM_CNT" val="0"/>
  <p:tag name="KSO_WM_SLIDE_INDEX" val="1"/>
  <p:tag name="KSO_WM_TAG_VERSION" val="1.0"/>
  <p:tag name="KSO_WM_SLIDE_LAYOUT" val="f"/>
  <p:tag name="KSO_WM_SLIDE_LAYOUT_CNT" val="2"/>
  <p:tag name="KSO_WM_SLIDE_TYPE" val="text"/>
  <p:tag name="KSO_WM_SLIDE_SUBTYPE" val="pureTxt"/>
  <p:tag name="KSO_WM_SLIDE_SIZE" val="942*530"/>
  <p:tag name="KSO_WM_SLIDE_POSITION" val="1*0"/>
  <p:tag name="KSO_WM_SLIDE_COLORSCHEME_VERSION" val="3.2"/>
  <p:tag name="KSO_WM_TEMPLATE_SUBCATEGORY" val="0"/>
  <p:tag name="KSO_WM_TEMPLATE_MASTER_TYPE" val="0"/>
  <p:tag name="KSO_WM_TEMPLATE_COLOR_TYPE" val="1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3_22*a*1"/>
  <p:tag name="KSO_WM_TEMPLATE_CATEGORY" val="custom"/>
  <p:tag name="KSO_WM_TEMPLATE_INDEX" val="20205173"/>
  <p:tag name="KSO_WM_UNIT_LAYERLEVEL" val="1"/>
  <p:tag name="KSO_WM_TAG_VERSION" val="1.0"/>
  <p:tag name="KSO_WM_BEAUTIFY_FLAG" val="#wm#"/>
  <p:tag name="KSO_WM_UNIT_PRESET_TEXT" val="感谢您的聆听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7"/>
  <p:tag name="KSO_WM_UNIT_ID" val="diagram20201387_1*i*7"/>
  <p:tag name="KSO_WM_TEMPLATE_CATEGORY" val="diagram"/>
  <p:tag name="KSO_WM_TEMPLATE_INDEX" val="20201387"/>
  <p:tag name="KSO_WM_UNIT_LAYERLEVEL" val="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01387_1*l_h_i*1_1_1"/>
  <p:tag name="KSO_WM_TEMPLATE_CATEGORY" val="diagram"/>
  <p:tag name="KSO_WM_TEMPLATE_INDEX" val="2020138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PRESET_TEXT" val="合理安排时间，做有价值客户的生意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01387_1*l_h_f*1_1_1"/>
  <p:tag name="KSO_WM_TEMPLATE_CATEGORY" val="diagram"/>
  <p:tag name="KSO_WM_TEMPLATE_INDEX" val="2020138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PRESET_TEXT" val="用积极的情绪来感染顾客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01387_1*l_h_f*1_3_1"/>
  <p:tag name="KSO_WM_TEMPLATE_CATEGORY" val="diagram"/>
  <p:tag name="KSO_WM_TEMPLATE_INDEX" val="2020138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01387_1*l_h_i*1_3_1"/>
  <p:tag name="KSO_WM_TEMPLATE_CATEGORY" val="diagram"/>
  <p:tag name="KSO_WM_TEMPLATE_INDEX" val="2020138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PRESET_TEXT" val="用积极的情绪来感染顾客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01387_1*l_h_f*1_3_1"/>
  <p:tag name="KSO_WM_TEMPLATE_CATEGORY" val="diagram"/>
  <p:tag name="KSO_WM_TEMPLATE_INDEX" val="2020138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01387_1*l_h_i*1_3_1"/>
  <p:tag name="KSO_WM_TEMPLATE_CATEGORY" val="diagram"/>
  <p:tag name="KSO_WM_TEMPLATE_INDEX" val="2020138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PRESET_TEXT" val="知彼解己，先理解客户，再让客户来理解我们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01387_1*l_h_f*1_2_1"/>
  <p:tag name="KSO_WM_TEMPLATE_CATEGORY" val="diagram"/>
  <p:tag name="KSO_WM_TEMPLATE_INDEX" val="2020138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0.xml><?xml version="1.0" encoding="utf-8"?>
<p:tagLst xmlns:p="http://schemas.openxmlformats.org/presentationml/2006/main">
  <p:tag name="KSO_WM_UNIT_PRESET_TEXT" val="用积极的情绪来感染顾客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01387_1*l_h_f*1_3_1"/>
  <p:tag name="KSO_WM_TEMPLATE_CATEGORY" val="diagram"/>
  <p:tag name="KSO_WM_TEMPLATE_INDEX" val="2020138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01387_1*l_h_i*1_3_1"/>
  <p:tag name="KSO_WM_TEMPLATE_CATEGORY" val="diagram"/>
  <p:tag name="KSO_WM_TEMPLATE_INDEX" val="2020138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SHOW_EDIT_AREA_INDICATION" val="1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864_1*a*1"/>
  <p:tag name="KSO_WM_TEMPLATE_CATEGORY" val="diagram"/>
  <p:tag name="KSO_WM_TEMPLATE_INDEX" val="20200864"/>
  <p:tag name="KSO_WM_UNIT_LAYERLEVEL" val="1"/>
  <p:tag name="KSO_WM_TAG_VERSION" val="1.0"/>
  <p:tag name="KSO_WM_BEAUTIFY_FLAG" val="#wm#"/>
  <p:tag name="KSO_WM_UNIT_DEFAULT_FONT" val="32;36;4"/>
  <p:tag name="KSO_WM_UNIT_BLOCK" val="0"/>
  <p:tag name="KSO_WM_UNIT_ISNUMDGMTITLE" val="0"/>
  <p:tag name="KSO_WM_UNIT_PLACING_PICTURE_MD4" val="0"/>
</p:tagLst>
</file>

<file path=ppt/tags/tag23.xml><?xml version="1.0" encoding="utf-8"?>
<p:tagLst xmlns:p="http://schemas.openxmlformats.org/presentationml/2006/main">
  <p:tag name="KSO_WM_UNIT_PLACING_PICTURE_USER_VIEWPORT" val="{&quot;height&quot;:2685,&quot;width&quot;:6585}"/>
</p:tagLst>
</file>

<file path=ppt/tags/tag24.xml><?xml version="1.0" encoding="utf-8"?>
<p:tagLst xmlns:p="http://schemas.openxmlformats.org/presentationml/2006/main">
  <p:tag name="KSO_WM_SLIDE_ID" val="diagram20200864_1"/>
  <p:tag name="KSO_WM_TEMPLATE_SUBCATEGORY" val="11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864*454"/>
  <p:tag name="KSO_WM_SLIDE_POSITION" val="47*37"/>
  <p:tag name="KSO_WM_TAG_VERSION" val="1.0"/>
  <p:tag name="KSO_WM_BEAUTIFY_FLAG" val="#wm#"/>
  <p:tag name="KSO_WM_TEMPLATE_CATEGORY" val="diagram"/>
  <p:tag name="KSO_WM_TEMPLATE_INDEX" val="20200864"/>
  <p:tag name="KSO_WM_SLIDE_LAYOUT" val="a_f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6.0},&quot;minSize&quot;:{&quot;size1&quot;:26.0},&quot;maxSize&quot;:{&quot;size1&quot;:26.0},&quot;edge&quot;:{&quot;left&quot;:true,&quot;top&quot;:true,&quot;right&quot;:true,&quot;bottom&quot;:true},&quot;backgroundInfo&quot;:[{&quot;type&quot;:&quot;general&quot;,&quot;left&quot;:0.0,&quot;top&quot;:0.0,&quot;right&quot;:0.0,&quot;bottom&quot;:0.0},{&quot;type&quot;:&quot;frame&quot;,&quot;left&quot;:0.0,&quot;top&quot;:0.0,&quot;right&quot;:0.0,&quot;bottom&quot;:0.0}],&quot;subLayout&quot;:[{&quot;direction&quot;:0,&quot;horizontalAlign&quot;:0,&quot;verticalAlign&quot;:1,&quot;type&quot;:0,&quot;diagramDirection&quot;:0,&quot;canSetOverLayout&quot;:0,&quot;isOverLayout&quot;:0,&quot;margin&quot;:{&quot;left&quot;:1.69,&quot;top&quot;:1.319,&quot;right&quot;:1.69,&quot;bottom&quot;:0.163},&quot;edge&quot;:{&quot;left&quot;:true,&quot;top&quot;:true,&quot;right&quot;:true,&quot;bottom&quot;:false}},{&quot;direction&quot;:0,&quot;horizontalAlign&quot;:0,&quot;verticalAlign&quot;:1,&quot;type&quot;:0,&quot;diagramDirection&quot;:0,&quot;canSetOverLayout&quot;:0,&quot;isOverLayout&quot;:0,&quot;margin&quot;:{&quot;left&quot;:1.69,&quot;top&quot;:0.026,&quot;right&quot;:1.69,&quot;bottom&quot;:1.69},&quot;edge&quot;:{&quot;left&quot;:true,&quot;top&quot;:false,&quot;right&quot;:true,&quot;bottom&quot;:true}}]}"/>
  <p:tag name="KSO_WM_SLIDE_CAN_ADD_NAVIGATION" val="1"/>
  <p:tag name="KSO_WM_SLIDE_BACKGROUND" val="[&quot;general&quot;,&quot;frame&quot;]"/>
  <p:tag name="KSO_WM_SLIDE_RATIO" val="1.777778"/>
  <p:tag name="KSO_WM_TEMPLATE_MASTER_TYPE" val="0"/>
  <p:tag name="KSO_WM_TEMPLATE_COLOR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0191_1*m_h_i*1_1_1"/>
  <p:tag name="KSO_WM_TEMPLATE_CATEGORY" val="diagram"/>
  <p:tag name="KSO_WM_TEMPLATE_INDEX" val="2020019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0191_1*m_h_i*1_2_1"/>
  <p:tag name="KSO_WM_TEMPLATE_CATEGORY" val="diagram"/>
  <p:tag name="KSO_WM_TEMPLATE_INDEX" val="20200191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0191_1*m_h_i*1_3_1"/>
  <p:tag name="KSO_WM_TEMPLATE_CATEGORY" val="diagram"/>
  <p:tag name="KSO_WM_TEMPLATE_INDEX" val="20200191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0191_1*m_h_i*1_1_2"/>
  <p:tag name="KSO_WM_TEMPLATE_CATEGORY" val="diagram"/>
  <p:tag name="KSO_WM_TEMPLATE_INDEX" val="20200191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29.xml><?xml version="1.0" encoding="utf-8"?>
<p:tagLst xmlns:p="http://schemas.openxmlformats.org/presentationml/2006/main"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0191_1*m_h_f*1_1_1"/>
  <p:tag name="KSO_WM_TEMPLATE_CATEGORY" val="diagram"/>
  <p:tag name="KSO_WM_TEMPLATE_INDEX" val="2020019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01387_1*l_h_i*1_2_1"/>
  <p:tag name="KSO_WM_TEMPLATE_CATEGORY" val="diagram"/>
  <p:tag name="KSO_WM_TEMPLATE_INDEX" val="2020138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0191_1*m_h_a*1_1_1"/>
  <p:tag name="KSO_WM_TEMPLATE_CATEGORY" val="diagram"/>
  <p:tag name="KSO_WM_TEMPLATE_INDEX" val="20200191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0191_1*m_h_i*1_2_2"/>
  <p:tag name="KSO_WM_TEMPLATE_CATEGORY" val="diagram"/>
  <p:tag name="KSO_WM_TEMPLATE_INDEX" val="20200191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0191_1*m_h_i*1_3_2"/>
  <p:tag name="KSO_WM_TEMPLATE_CATEGORY" val="diagram"/>
  <p:tag name="KSO_WM_TEMPLATE_INDEX" val="20200191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3.xml><?xml version="1.0" encoding="utf-8"?>
<p:tagLst xmlns:p="http://schemas.openxmlformats.org/presentationml/2006/main"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0191_1*m_h_f*1_2_1"/>
  <p:tag name="KSO_WM_TEMPLATE_CATEGORY" val="diagram"/>
  <p:tag name="KSO_WM_TEMPLATE_INDEX" val="2020019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00191_1*m_h_a*1_2_1"/>
  <p:tag name="KSO_WM_TEMPLATE_CATEGORY" val="diagram"/>
  <p:tag name="KSO_WM_TEMPLATE_INDEX" val="20200191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0191_1*m_h_f*1_3_1"/>
  <p:tag name="KSO_WM_TEMPLATE_CATEGORY" val="diagram"/>
  <p:tag name="KSO_WM_TEMPLATE_INDEX" val="2020019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00191_1*m_h_a*1_3_1"/>
  <p:tag name="KSO_WM_TEMPLATE_CATEGORY" val="diagram"/>
  <p:tag name="KSO_WM_TEMPLATE_INDEX" val="20200191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00191_1*m_h_i*1_1_3"/>
  <p:tag name="KSO_WM_TEMPLATE_CATEGORY" val="diagram"/>
  <p:tag name="KSO_WM_TEMPLATE_INDEX" val="2020019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USESOURCEFORMAT_APPLY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00191_1*m_h_i*1_1_4"/>
  <p:tag name="KSO_WM_TEMPLATE_CATEGORY" val="diagram"/>
  <p:tag name="KSO_WM_TEMPLATE_INDEX" val="2020019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5"/>
  <p:tag name="KSO_WM_UNIT_ID" val="diagram20200191_1*m_h_i*1_1_5"/>
  <p:tag name="KSO_WM_TEMPLATE_CATEGORY" val="diagram"/>
  <p:tag name="KSO_WM_TEMPLATE_INDEX" val="2020019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UNIT_PRESET_TEXT" val="用积极的情绪来感染顾客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01387_1*l_h_f*1_3_1"/>
  <p:tag name="KSO_WM_TEMPLATE_CATEGORY" val="diagram"/>
  <p:tag name="KSO_WM_TEMPLATE_INDEX" val="2020138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00191_1*m_h_i*1_2_3"/>
  <p:tag name="KSO_WM_TEMPLATE_CATEGORY" val="diagram"/>
  <p:tag name="KSO_WM_TEMPLATE_INDEX" val="20200191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USESOURCEFORMAT_APPLY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00191_1*m_h_i*1_2_4"/>
  <p:tag name="KSO_WM_TEMPLATE_CATEGORY" val="diagram"/>
  <p:tag name="KSO_WM_TEMPLATE_INDEX" val="20200191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5"/>
  <p:tag name="KSO_WM_UNIT_ID" val="diagram20200191_1*m_h_i*1_2_5"/>
  <p:tag name="KSO_WM_TEMPLATE_CATEGORY" val="diagram"/>
  <p:tag name="KSO_WM_TEMPLATE_INDEX" val="20200191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6"/>
  <p:tag name="KSO_WM_UNIT_ID" val="diagram20200191_1*m_h_i*1_2_6"/>
  <p:tag name="KSO_WM_TEMPLATE_CATEGORY" val="diagram"/>
  <p:tag name="KSO_WM_TEMPLATE_INDEX" val="20200191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00191_1*m_h_i*1_3_3"/>
  <p:tag name="KSO_WM_TEMPLATE_CATEGORY" val="diagram"/>
  <p:tag name="KSO_WM_TEMPLATE_INDEX" val="20200191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USESOURCEFORMAT_APPLY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00191_1*m_h_i*1_3_4"/>
  <p:tag name="KSO_WM_TEMPLATE_CATEGORY" val="diagram"/>
  <p:tag name="KSO_WM_TEMPLATE_INDEX" val="20200191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5"/>
  <p:tag name="KSO_WM_UNIT_ID" val="diagram20200191_1*m_h_i*1_3_5"/>
  <p:tag name="KSO_WM_TEMPLATE_CATEGORY" val="diagram"/>
  <p:tag name="KSO_WM_TEMPLATE_INDEX" val="20200191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UNIT_ISCONTENTS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91_1*a*1"/>
  <p:tag name="KSO_WM_TEMPLATE_CATEGORY" val="diagram"/>
  <p:tag name="KSO_WM_TEMPLATE_INDEX" val="20200191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191"/>
  <p:tag name="KSO_WM_SLIDE_ID" val="diagram20200191_1"/>
  <p:tag name="KSO_WM_TEMPLATE_SUBCATEGORY" val="0"/>
  <p:tag name="KSO_WM_SLIDE_TYPE" val="text"/>
  <p:tag name="KSO_WM_SLIDE_SUBTYPE" val="diag"/>
  <p:tag name="KSO_WM_SLIDE_ITEM_CNT" val="3"/>
  <p:tag name="KSO_WM_SLIDE_INDEX" val="1"/>
  <p:tag name="KSO_WM_SLIDE_SIZE" val="543.428*297.845"/>
  <p:tag name="KSO_WM_SLIDE_POSITION" val="208.286*173.727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1470_4*m_h_i*1_1_1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01387_1*l_h_i*1_3_1"/>
  <p:tag name="KSO_WM_TEMPLATE_CATEGORY" val="diagram"/>
  <p:tag name="KSO_WM_TEMPLATE_INDEX" val="2020138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1470_4*m_h_i*1_1_2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USESOURCEFORMAT_APPLY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01470_4*m_h_i*1_1_3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USESOURCEFORMAT_APPLY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01470_4*m_h_i*1_1_4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USESOURCEFORMAT_APPLY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5"/>
  <p:tag name="KSO_WM_UNIT_ID" val="diagram20201470_4*m_h_i*1_1_5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6"/>
  <p:tag name="KSO_WM_UNIT_ID" val="diagram20201470_4*m_h_i*1_1_6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USESOURCEFORMAT_APPLY" val="1"/>
</p:tagLst>
</file>

<file path=ppt/tags/tag55.xml><?xml version="1.0" encoding="utf-8"?>
<p:tagLst xmlns:p="http://schemas.openxmlformats.org/presentationml/2006/main">
  <p:tag name="KSO_WM_UNIT_SUBTYPE" val="a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1470_4*m_h_f*1_1_1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TEXT_FILL_FORE_SCHEMECOLOR_INDEX" val="13"/>
  <p:tag name="KSO_WM_UNIT_TEXT_FILL_TYPE" val="1"/>
  <p:tag name="KSO_WM_UNIT_USESOURCEFORMAT_APPLY" val="1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1470_4*m_h_a*1_1_1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1470_4*m_h_i*1_2_1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USESOURCEFORMAT_APPLY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1470_4*m_h_i*1_2_2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USESOURCEFORMAT_APPLY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6"/>
  <p:tag name="KSO_WM_UNIT_ID" val="diagram20201470_4*m_h_i*1_2_6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USESOURCEFORMAT_APPLY" val="1"/>
</p:tagLst>
</file>

<file path=ppt/tags/tag6.xml><?xml version="1.0" encoding="utf-8"?>
<p:tagLst xmlns:p="http://schemas.openxmlformats.org/presentationml/2006/main">
  <p:tag name="KSO_WM_UNIT_VALUE" val="1503*150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diagram20201387_1*d*1"/>
  <p:tag name="KSO_WM_TEMPLATE_CATEGORY" val="diagram"/>
  <p:tag name="KSO_WM_TEMPLATE_INDEX" val="20201387"/>
  <p:tag name="KSO_WM_UNIT_SUPPORT_UNIT_TYPE" val="[&quot;d&quot;]"/>
  <p:tag name="KSO_WM_UNIT_LAYERLEVEL" val="1"/>
  <p:tag name="KSO_WM_TAG_VERSION" val="1.0"/>
  <p:tag name="KSO_WM_BEAUTIFY_FLAG" val="#wm#"/>
  <p:tag name="KSO_WM_UNIT_USESOURCEFORMAT_APPLY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01470_4*m_h_i*1_2_3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USESOURCEFORMAT_APPLY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01470_4*m_h_i*1_2_4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5"/>
  <p:tag name="KSO_WM_UNIT_ID" val="diagram20201470_4*m_h_i*1_2_5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USESOURCEFORMAT_APPLY" val="1"/>
</p:tagLst>
</file>

<file path=ppt/tags/tag63.xml><?xml version="1.0" encoding="utf-8"?>
<p:tagLst xmlns:p="http://schemas.openxmlformats.org/presentationml/2006/main">
  <p:tag name="KSO_WM_UNIT_SUBTYPE" val="a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1470_4*m_h_f*1_2_1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01470_4*m_h_a*1_2_1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1470_4*m_h_i*1_3_1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USESOURCEFORMAT_APPLY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1470_4*m_h_i*1_3_2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USESOURCEFORMAT_APPLY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01470_4*m_h_i*1_3_3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USESOURCEFORMAT_APPLY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01470_4*m_h_i*1_3_4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USESOURCEFORMAT_APPLY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5"/>
  <p:tag name="KSO_WM_UNIT_ID" val="diagram20201470_4*m_h_i*1_3_5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201387_1*i*1"/>
  <p:tag name="KSO_WM_TEMPLATE_CATEGORY" val="diagram"/>
  <p:tag name="KSO_WM_TEMPLATE_INDEX" val="20201387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6"/>
  <p:tag name="KSO_WM_UNIT_ID" val="diagram20201470_4*m_h_i*1_3_6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USESOURCEFORMAT_APPLY" val="1"/>
</p:tagLst>
</file>

<file path=ppt/tags/tag71.xml><?xml version="1.0" encoding="utf-8"?>
<p:tagLst xmlns:p="http://schemas.openxmlformats.org/presentationml/2006/main">
  <p:tag name="KSO_WM_UNIT_SUBTYPE" val="a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1470_4*m_h_f*1_3_1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TEXT_FILL_FORE_SCHEMECOLOR_INDEX" val="13"/>
  <p:tag name="KSO_WM_UNIT_TEXT_FILL_TYPE" val="1"/>
  <p:tag name="KSO_WM_UNIT_USESOURCEFORMAT_APPLY" val="1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01470_4*m_h_a*1_3_1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01470_4*m_h_i*1_4_1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USESOURCEFORMAT_APPLY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01470_4*m_h_i*1_4_2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USESOURCEFORMAT_APPLY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20201470_4*m_h_i*1_4_3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USESOURCEFORMAT_APPLY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4"/>
  <p:tag name="KSO_WM_UNIT_ID" val="diagram20201470_4*m_h_i*1_4_4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USESOURCEFORMAT_APPLY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5"/>
  <p:tag name="KSO_WM_UNIT_ID" val="diagram20201470_4*m_h_i*1_4_5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6"/>
  <p:tag name="KSO_WM_UNIT_ID" val="diagram20201470_4*m_h_i*1_4_6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USESOURCEFORMAT_APPLY" val="1"/>
</p:tagLst>
</file>

<file path=ppt/tags/tag79.xml><?xml version="1.0" encoding="utf-8"?>
<p:tagLst xmlns:p="http://schemas.openxmlformats.org/presentationml/2006/main">
  <p:tag name="KSO_WM_UNIT_SUBTYPE" val="a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201470_4*m_h_f*1_4_1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diagram20201387_1*i*2"/>
  <p:tag name="KSO_WM_TEMPLATE_CATEGORY" val="diagram"/>
  <p:tag name="KSO_WM_TEMPLATE_INDEX" val="20201387"/>
  <p:tag name="KSO_WM_UNIT_LAYERLEVEL" val="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01470_4*m_h_a*1_4_1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201470_4*m_h_i*1_5_1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USESOURCEFORMAT_APPLY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201470_4*m_h_i*1_5_2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USESOURCEFORMAT_APPLY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3"/>
  <p:tag name="KSO_WM_UNIT_ID" val="diagram20201470_4*m_h_i*1_5_3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USESOURCEFORMAT_APPLY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4"/>
  <p:tag name="KSO_WM_UNIT_ID" val="diagram20201470_4*m_h_i*1_5_4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USESOURCEFORMAT_APPLY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5"/>
  <p:tag name="KSO_WM_UNIT_ID" val="diagram20201470_4*m_h_i*1_5_5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6"/>
  <p:tag name="KSO_WM_UNIT_ID" val="diagram20201470_4*m_h_i*1_5_6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USESOURCEFORMAT_APPLY" val="1"/>
</p:tagLst>
</file>

<file path=ppt/tags/tag87.xml><?xml version="1.0" encoding="utf-8"?>
<p:tagLst xmlns:p="http://schemas.openxmlformats.org/presentationml/2006/main">
  <p:tag name="KSO_WM_UNIT_SUBTYPE" val="a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5_1"/>
  <p:tag name="KSO_WM_UNIT_ID" val="diagram20201470_4*m_h_f*1_5_1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TEXT_FILL_FORE_SCHEMECOLOR_INDEX" val="13"/>
  <p:tag name="KSO_WM_UNIT_TEXT_FILL_TYPE" val="1"/>
  <p:tag name="KSO_WM_UNIT_USESOURCEFORMAT_APPLY" val="1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5_1"/>
  <p:tag name="KSO_WM_UNIT_ID" val="diagram20201470_4*m_h_a*1_5_1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1470_4*a*1"/>
  <p:tag name="KSO_WM_TEMPLATE_CATEGORY" val="diagram"/>
  <p:tag name="KSO_WM_TEMPLATE_INDEX" val="20201470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diagram20201387_1*i*3"/>
  <p:tag name="KSO_WM_TEMPLATE_CATEGORY" val="diagram"/>
  <p:tag name="KSO_WM_TEMPLATE_INDEX" val="20201387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6"/>
  <p:tag name="KSO_WM_UNIT_ID" val="diagram20201470_4*m_h_i*1_1_6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USESOURCEFORMAT_APPLY" val="1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1470_4*m_h_a*1_1_1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5"/>
  <p:tag name="KSO_WM_UNIT_ID" val="diagram20201470_4*m_h_i*1_2_5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USESOURCEFORMAT_APPLY" val="1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01470_4*m_h_a*1_2_1"/>
  <p:tag name="KSO_WM_TEMPLATE_CATEGORY" val="diagram"/>
  <p:tag name="KSO_WM_TEMPLATE_INDEX" val="2020147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94.xml><?xml version="1.0" encoding="utf-8"?>
<p:tagLst xmlns:p="http://schemas.openxmlformats.org/presentationml/2006/main">
  <p:tag name="KSO_WM_BEAUTIFY_FLAG" val="#wm#"/>
  <p:tag name="KSO_WM_TEMPLATE_CATEGORY" val="diagram"/>
  <p:tag name="KSO_WM_TEMPLATE_INDEX" val="20201470"/>
  <p:tag name="KSO_WM_SLIDE_ID" val="diagram20201470_4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5"/>
  <p:tag name="KSO_WM_SLIDE_INDEX" val="4"/>
  <p:tag name="KSO_WM_SLIDE_SIZE" val="886.481*307.869"/>
  <p:tag name="KSO_WM_SLIDE_POSITION" val="37.2287*164.752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95.xml><?xml version="1.0" encoding="utf-8"?>
<p:tagLst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8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01107_1*h_f*1_1"/>
  <p:tag name="KSO_WM_TEMPLATE_CATEGORY" val="diagram"/>
  <p:tag name="KSO_WM_TEMPLATE_INDEX" val="20201107"/>
  <p:tag name="KSO_WM_UNIT_LAYERLEVEL" val="1_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BEAUTIFY_FLAG" val="#wm#"/>
  <p:tag name="KSO_WM_TEMPLATE_CATEGORY" val="diagram"/>
  <p:tag name="KSO_WM_TEMPLATE_INDEX" val="20201107"/>
  <p:tag name="KSO_WM_SLIDE_ID" val="diagram20201107_1"/>
  <p:tag name="KSO_WM_TEMPLATE_SUBCATEGORY" val="0"/>
  <p:tag name="KSO_WM_SLIDE_ITEM_CNT" val="0"/>
  <p:tag name="KSO_WM_SLIDE_INDEX" val="1"/>
  <p:tag name="KSO_WM_UNIT_SHOW_EDIT_AREA_INDICATION" val="1"/>
  <p:tag name="KSO_WM_TAG_VERSION" val="1.0"/>
  <p:tag name="KSO_WM_SLIDE_LAYOUT" val="h"/>
  <p:tag name="KSO_WM_SLIDE_LAYOUT_CNT" val="2"/>
  <p:tag name="KSO_WM_TEMPLATE_THUMBS_INDEX" val="1"/>
  <p:tag name="KSO_WM_SLIDE_TYPE" val="text"/>
  <p:tag name="KSO_WM_SLIDE_SUBTYPE" val="picTxt"/>
  <p:tag name="KSO_WM_SLIDE_SIZE" val="882.36*380.784"/>
  <p:tag name="KSO_WM_SLIDE_POSITION" val="36*84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562_1*i*1"/>
  <p:tag name="KSO_WM_TEMPLATE_CATEGORY" val="diagram"/>
  <p:tag name="KSO_WM_TEMPLATE_INDEX" val="20202562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562_1*i*2"/>
  <p:tag name="KSO_WM_TEMPLATE_CATEGORY" val="diagram"/>
  <p:tag name="KSO_WM_TEMPLATE_INDEX" val="20202562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TEXT_PART_ID_V2" val="a-2-1"/>
  <p:tag name="KSO_WM_UNIT_ISCONTENTSTITLE" val="0"/>
  <p:tag name="KSO_WM_UNIT_PRESET_TEXT" val="单击此处&#13;添加大标题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2562_1*a*1"/>
  <p:tag name="KSO_WM_TEMPLATE_CATEGORY" val="diagram"/>
  <p:tag name="KSO_WM_TEMPLATE_INDEX" val="20202562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1872</Words>
  <Application>WPS 演示</Application>
  <PresentationFormat>自定义</PresentationFormat>
  <Paragraphs>128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Segoe UI</vt:lpstr>
      <vt:lpstr>Neris Thin</vt:lpstr>
      <vt:lpstr>Segoe Print</vt:lpstr>
      <vt:lpstr>Gulim</vt:lpstr>
      <vt:lpstr>Malgun Gothic</vt:lpstr>
      <vt:lpstr>Roboto Condensed Light</vt:lpstr>
      <vt:lpstr>Zurich XBlk BT</vt:lpstr>
      <vt:lpstr>Source Sans Pro</vt:lpstr>
      <vt:lpstr>微软雅黑 Light</vt:lpstr>
      <vt:lpstr>WPS-Numbers</vt:lpstr>
      <vt:lpstr>黑体</vt:lpstr>
      <vt:lpstr>汉仪旗黑-85S</vt:lpstr>
      <vt:lpstr>Calibri</vt:lpstr>
      <vt:lpstr>Arial Unicode MS</vt:lpstr>
      <vt:lpstr>Calibri Light</vt:lpstr>
      <vt:lpstr>等线 Light</vt:lpstr>
      <vt:lpstr>等线</vt:lpstr>
      <vt:lpstr>自定义设计方案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Windows 用户</dc:creator>
  <cp:lastModifiedBy>NavyLiu</cp:lastModifiedBy>
  <cp:revision>326</cp:revision>
  <dcterms:created xsi:type="dcterms:W3CDTF">2016-04-25T01:13:00Z</dcterms:created>
  <dcterms:modified xsi:type="dcterms:W3CDTF">2021-03-26T06:13:44Z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C74F05A406674298872BC6158D74EC79</vt:lpwstr>
  </property>
</Properties>
</file>